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46"/>
    <p:restoredTop sz="94731"/>
  </p:normalViewPr>
  <p:slideViewPr>
    <p:cSldViewPr snapToGrid="0" snapToObjects="1" showGuides="1">
      <p:cViewPr varScale="1">
        <p:scale>
          <a:sx n="109" d="100"/>
          <a:sy n="109" d="100"/>
        </p:scale>
        <p:origin x="115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F261A-CC30-2B42-82DE-8A719847773E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F4D9B-ACF6-DF44-B836-DE6B3391F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59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4D9B-ACF6-DF44-B836-DE6B3391FD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32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D4DC6-74CE-18EB-7789-2DDBA8452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F701A8-73F6-2969-506E-96C605EC9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CFF06-26FB-4ED4-A652-9DD048F5F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7E07-F320-174E-8A11-152EEA4D96C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43B80-A764-BC0B-A8F6-19C41EC2E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0D729-A5DE-5634-D0FF-946669214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7EC5D-EC13-1048-8258-F6C514D1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5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4CFF8-6AEB-39F4-F8AB-20C9FCBED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7FA88B-BB0D-CE2F-4418-E7D143E94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5443D-D2C6-7035-3AF1-7467A504E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7E07-F320-174E-8A11-152EEA4D96C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D1728-3DE7-41D7-8CA3-9DEAD7A7E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2E130-F9F7-E522-AFFE-28DB4C7ED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7EC5D-EC13-1048-8258-F6C514D1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22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BF812C-B725-F7E8-843B-62F4C82D18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D7FC21-1EAC-0B0A-EF72-92DC1FEEF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D188C-E5E9-C34B-BD96-26B807882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7E07-F320-174E-8A11-152EEA4D96C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E80B5-01CA-E3DF-8481-E653C15D2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A15EB-8B47-EEA7-6967-FA10BED55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7EC5D-EC13-1048-8258-F6C514D1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8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E0FB6-8240-8A4C-8020-3BF347BE4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591F6-6B90-A2AD-3091-2F11CDB5A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54826-8602-A747-168A-2538C826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7E07-F320-174E-8A11-152EEA4D96C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5E1F0-DAE7-EF83-6A62-A88999D24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3E61D-0271-CF47-66A8-0B056FDD6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7EC5D-EC13-1048-8258-F6C514D1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07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E73C3-569E-8545-D8EC-044706432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9CA82-471A-F9EF-DE04-9E5A03C4E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5F13F-7263-CE36-B62B-156661337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7E07-F320-174E-8A11-152EEA4D96C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4A3F6-2DBA-6067-C708-296CB24E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85877-2F97-8365-421D-F2A625C53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7EC5D-EC13-1048-8258-F6C514D1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85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54AFB-A26E-1093-F41F-2417D797C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D46AC-9A36-EB22-1220-48FFECB132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70FCE-1B77-9FD0-FD89-9A33BDDDDD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EAF3DB-2661-7FED-914D-CBEDE90E3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7E07-F320-174E-8A11-152EEA4D96C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89DAA5-F76D-EE1F-AEF2-DC041B0E8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B3F782-8329-39C9-71D4-FE670150E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7EC5D-EC13-1048-8258-F6C514D1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86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EFCF5-FFE3-6323-864B-AFCA03B7E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D8A4E-0820-2DF5-8D6E-F51A8C93A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853A0B-FCB4-9AD4-1994-744B6ED32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11A61A-24F9-4B14-7715-D4D8C56783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69B42B-2064-FC83-0A50-E4567FBB2A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392975-DEA7-2CED-E3F3-0512673FC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7E07-F320-174E-8A11-152EEA4D96C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9A04AB-CD9D-81D5-DB8B-814079D7A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9AE17E-425D-1223-A2E4-B134D2DFC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7EC5D-EC13-1048-8258-F6C514D1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623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C3685-CB3D-CFB9-D4D4-7025C7D04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80CEFC-DA55-E100-0D44-EC6C61BD7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7E07-F320-174E-8A11-152EEA4D96C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1AD6B9-AE21-19F0-3DF9-EE6D1F7FB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C8212B-E0BF-24A1-85F8-350390B4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7EC5D-EC13-1048-8258-F6C514D1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26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56A2E3-A727-E27D-FCA1-B576E1E76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7E07-F320-174E-8A11-152EEA4D96C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EC1C8A-E36D-A2D7-D2E4-F5067CAFF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12B6C-EB6C-2C25-53BA-03975C518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7EC5D-EC13-1048-8258-F6C514D1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17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4C957-EBA0-8AB0-7705-3C1E4F325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9A178-8281-9DEC-CB8C-7464C7125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C01D1-BC18-140B-679A-266CAAF81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679565-CD62-F56B-3E99-9B7B751A0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7E07-F320-174E-8A11-152EEA4D96C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5E4D48-4715-61ED-9504-70FF65EA2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68B3AA-49C3-ABB7-1017-D3B2680D2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7EC5D-EC13-1048-8258-F6C514D1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18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96E34-B3F4-0FEA-96FF-EEFBA846D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1FB8A9-7F9D-4771-7ED3-79FF379BF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00EF30-F281-B5CB-F9BA-2684ABFE8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62F92C-EEA4-C96B-49C7-34CEFAAF1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7E07-F320-174E-8A11-152EEA4D96C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74A782-F5B6-C0F5-9717-95DAE3522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6B6EB-6486-7FC2-D8B6-957F51B6B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7EC5D-EC13-1048-8258-F6C514D1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73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0C47EA-4E62-A249-FF5E-95AC0D3C1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0902A-06E1-E16F-89C4-ABC17B099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1D976-C5EE-D35A-7115-DAA79FF1F4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17E07-F320-174E-8A11-152EEA4D96C1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8CDCF-7283-7F7C-D9F2-A72B0D6462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387CD-43EC-D5B0-D464-38593795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7EC5D-EC13-1048-8258-F6C514D1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6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A95EB2E4-98FB-2AD4-2C4E-62EFBCF6A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PAN_Clip1.mp3">
            <a:hlinkClick r:id="" action="ppaction://media"/>
            <a:extLst>
              <a:ext uri="{FF2B5EF4-FFF2-40B4-BE49-F238E27FC236}">
                <a16:creationId xmlns:a16="http://schemas.microsoft.com/office/drawing/2014/main" id="{DD531A02-AD69-41A2-8D06-AAAB23BD3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7858265" y="3600954"/>
            <a:ext cx="575317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0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9C0E334C-96B8-C50F-65B5-3DC52CFA4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PAN_Clip10.mp3">
            <a:hlinkClick r:id="" action="ppaction://media"/>
            <a:extLst>
              <a:ext uri="{FF2B5EF4-FFF2-40B4-BE49-F238E27FC236}">
                <a16:creationId xmlns:a16="http://schemas.microsoft.com/office/drawing/2014/main" id="{7849400E-CD8B-5839-7EFA-DBBE5F25CB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3115433" y="6101742"/>
            <a:ext cx="576072" cy="49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5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1261D12-3290-4C55-FB9C-A4DFFEA17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PAN_Clip11.mp3">
            <a:hlinkClick r:id="" action="ppaction://media"/>
            <a:extLst>
              <a:ext uri="{FF2B5EF4-FFF2-40B4-BE49-F238E27FC236}">
                <a16:creationId xmlns:a16="http://schemas.microsoft.com/office/drawing/2014/main" id="{8EC8A8E9-4CED-B9DD-143B-63316E11D8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3115434" y="6101741"/>
            <a:ext cx="575317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0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FDB108B6-DC8E-414A-AE7E-3197AD66A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PAN_Clip12.mp3">
            <a:hlinkClick r:id="" action="ppaction://media"/>
            <a:extLst>
              <a:ext uri="{FF2B5EF4-FFF2-40B4-BE49-F238E27FC236}">
                <a16:creationId xmlns:a16="http://schemas.microsoft.com/office/drawing/2014/main" id="{B1D66F2F-5ECA-17C0-D19A-AB5B07FB6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3115434" y="6101743"/>
            <a:ext cx="574309" cy="49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0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timeline&#10;&#10;Description automatically generated">
            <a:extLst>
              <a:ext uri="{FF2B5EF4-FFF2-40B4-BE49-F238E27FC236}">
                <a16:creationId xmlns:a16="http://schemas.microsoft.com/office/drawing/2014/main" id="{CEE5F49C-5585-F369-1A34-E1CC5F9A6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PAN_Clip13.mp3">
            <a:hlinkClick r:id="" action="ppaction://media"/>
            <a:extLst>
              <a:ext uri="{FF2B5EF4-FFF2-40B4-BE49-F238E27FC236}">
                <a16:creationId xmlns:a16="http://schemas.microsoft.com/office/drawing/2014/main" id="{64DDDB1F-420D-113A-FC2A-A4F205BAE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3115434" y="6101743"/>
            <a:ext cx="574534" cy="49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0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F173C87-53B8-78E6-F3CD-89D735144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PAN_Clip14.mp3">
            <a:hlinkClick r:id="" action="ppaction://media"/>
            <a:extLst>
              <a:ext uri="{FF2B5EF4-FFF2-40B4-BE49-F238E27FC236}">
                <a16:creationId xmlns:a16="http://schemas.microsoft.com/office/drawing/2014/main" id="{8B5A1D69-9B02-B8F0-7F19-1B5593F47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3115434" y="6101742"/>
            <a:ext cx="574310" cy="49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5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E8455AFD-1B84-B12E-F4C4-DCF7CB80C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PAN_Clip15.mp3">
            <a:hlinkClick r:id="" action="ppaction://media"/>
            <a:extLst>
              <a:ext uri="{FF2B5EF4-FFF2-40B4-BE49-F238E27FC236}">
                <a16:creationId xmlns:a16="http://schemas.microsoft.com/office/drawing/2014/main" id="{82DE1E5E-984D-A4B2-59B0-F5D9E85B20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3115434" y="6101743"/>
            <a:ext cx="574310" cy="49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5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2340681C-5006-4270-72A0-2AA90F1C8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PAN_Clip16.mp3">
            <a:hlinkClick r:id="" action="ppaction://media"/>
            <a:extLst>
              <a:ext uri="{FF2B5EF4-FFF2-40B4-BE49-F238E27FC236}">
                <a16:creationId xmlns:a16="http://schemas.microsoft.com/office/drawing/2014/main" id="{17C5EAE5-DFA5-BB5C-F662-54A0229C4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3115664" y="6101743"/>
            <a:ext cx="574310" cy="49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F198DAE-0F47-4E69-0864-2A9730E90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PAN_Clip17.mp3">
            <a:hlinkClick r:id="" action="ppaction://media"/>
            <a:extLst>
              <a:ext uri="{FF2B5EF4-FFF2-40B4-BE49-F238E27FC236}">
                <a16:creationId xmlns:a16="http://schemas.microsoft.com/office/drawing/2014/main" id="{071E4FEC-1FBC-30EF-52EA-22268A1173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3115434" y="6101743"/>
            <a:ext cx="574310" cy="49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A8043976-6EB6-7678-8999-D5AD84644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PAN_Clip18.mp3">
            <a:hlinkClick r:id="" action="ppaction://media"/>
            <a:extLst>
              <a:ext uri="{FF2B5EF4-FFF2-40B4-BE49-F238E27FC236}">
                <a16:creationId xmlns:a16="http://schemas.microsoft.com/office/drawing/2014/main" id="{EC690B78-9EED-2725-4D58-47CFE783DF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3115434" y="6101743"/>
            <a:ext cx="574310" cy="49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1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FBB25FA-E605-DD34-3D09-208F5B983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PAN_Clip19.mp3">
            <a:hlinkClick r:id="" action="ppaction://media"/>
            <a:extLst>
              <a:ext uri="{FF2B5EF4-FFF2-40B4-BE49-F238E27FC236}">
                <a16:creationId xmlns:a16="http://schemas.microsoft.com/office/drawing/2014/main" id="{AF43E534-6FDF-1842-53C0-703AEFCC6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3115434" y="6101743"/>
            <a:ext cx="574309" cy="49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1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80DD0933-DEEE-AD59-8910-1EEF482A4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PAN_Clip2.mp3">
            <a:hlinkClick r:id="" action="ppaction://media"/>
            <a:extLst>
              <a:ext uri="{FF2B5EF4-FFF2-40B4-BE49-F238E27FC236}">
                <a16:creationId xmlns:a16="http://schemas.microsoft.com/office/drawing/2014/main" id="{384D3F47-64B8-E6C4-892A-0B888A677D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/>
        </p:blipFill>
        <p:spPr>
          <a:xfrm>
            <a:off x="3115434" y="6101743"/>
            <a:ext cx="574310" cy="49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8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B7B13E-0388-C0BC-B44C-832D0F635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SPAN_Clip20.mp3">
            <a:hlinkClick r:id="" action="ppaction://media"/>
            <a:extLst>
              <a:ext uri="{FF2B5EF4-FFF2-40B4-BE49-F238E27FC236}">
                <a16:creationId xmlns:a16="http://schemas.microsoft.com/office/drawing/2014/main" id="{9F27EF2E-26AA-FB6F-CCB0-90D0CA59CD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3115434" y="6101743"/>
            <a:ext cx="574309" cy="49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04BBDFC-6115-5FB8-F2A5-02D3ACAA4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PAN_Clip21.mp3">
            <a:hlinkClick r:id="" action="ppaction://media"/>
            <a:extLst>
              <a:ext uri="{FF2B5EF4-FFF2-40B4-BE49-F238E27FC236}">
                <a16:creationId xmlns:a16="http://schemas.microsoft.com/office/drawing/2014/main" id="{0C21B2CD-E4C9-2FD7-AAF2-099E48A0B9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3115434" y="6101696"/>
            <a:ext cx="578723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2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indoor, different, screenshot&#10;&#10;Description automatically generated">
            <a:extLst>
              <a:ext uri="{FF2B5EF4-FFF2-40B4-BE49-F238E27FC236}">
                <a16:creationId xmlns:a16="http://schemas.microsoft.com/office/drawing/2014/main" id="{B75536F4-B8FF-977F-D2AD-D361B8E77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PAN_Clip22.mp3">
            <a:hlinkClick r:id="" action="ppaction://media"/>
            <a:extLst>
              <a:ext uri="{FF2B5EF4-FFF2-40B4-BE49-F238E27FC236}">
                <a16:creationId xmlns:a16="http://schemas.microsoft.com/office/drawing/2014/main" id="{8D8BF9A4-0FD4-3210-1AEA-9B1960BA5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3115434" y="6101743"/>
            <a:ext cx="574309" cy="49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0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creenshot, person&#10;&#10;Description automatically generated">
            <a:extLst>
              <a:ext uri="{FF2B5EF4-FFF2-40B4-BE49-F238E27FC236}">
                <a16:creationId xmlns:a16="http://schemas.microsoft.com/office/drawing/2014/main" id="{068A8E19-48FE-3AB8-30E4-BC1669F47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PAN_Clip23.mp3">
            <a:hlinkClick r:id="" action="ppaction://media"/>
            <a:extLst>
              <a:ext uri="{FF2B5EF4-FFF2-40B4-BE49-F238E27FC236}">
                <a16:creationId xmlns:a16="http://schemas.microsoft.com/office/drawing/2014/main" id="{AF0C73C2-9A2F-5840-2F73-276009006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3115434" y="6101743"/>
            <a:ext cx="574534" cy="49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0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245B462-33AD-47F5-821D-516E9A684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PAN_Clip24.mp3">
            <a:hlinkClick r:id="" action="ppaction://media"/>
            <a:extLst>
              <a:ext uri="{FF2B5EF4-FFF2-40B4-BE49-F238E27FC236}">
                <a16:creationId xmlns:a16="http://schemas.microsoft.com/office/drawing/2014/main" id="{A9DD912D-878C-A7C4-1CFD-B7F6AA434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3115434" y="6101743"/>
            <a:ext cx="574534" cy="49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9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E227C55-1C9D-C827-111E-8DE237861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PAN_Clip25.mp3">
            <a:hlinkClick r:id="" action="ppaction://media"/>
            <a:extLst>
              <a:ext uri="{FF2B5EF4-FFF2-40B4-BE49-F238E27FC236}">
                <a16:creationId xmlns:a16="http://schemas.microsoft.com/office/drawing/2014/main" id="{ACCB38C0-5EC4-AF1B-52BA-E67D27201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3115434" y="6101743"/>
            <a:ext cx="574534" cy="49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6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1EDE840-E784-5AA7-8595-E3B560DBB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PAN_Clip26.mp3">
            <a:hlinkClick r:id="" action="ppaction://media"/>
            <a:extLst>
              <a:ext uri="{FF2B5EF4-FFF2-40B4-BE49-F238E27FC236}">
                <a16:creationId xmlns:a16="http://schemas.microsoft.com/office/drawing/2014/main" id="{FE583B67-9C6D-1284-828F-C35B28374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3115434" y="6101743"/>
            <a:ext cx="574309" cy="49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9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09EEF44-1F37-C9F3-2273-8D89D41EE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SPAN_Clip27.mp3">
            <a:hlinkClick r:id="" action="ppaction://media"/>
            <a:extLst>
              <a:ext uri="{FF2B5EF4-FFF2-40B4-BE49-F238E27FC236}">
                <a16:creationId xmlns:a16="http://schemas.microsoft.com/office/drawing/2014/main" id="{5899E4B2-30F3-F6F3-8498-A9B763A8B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3115434" y="6101743"/>
            <a:ext cx="574534" cy="49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4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EF247A0-92D7-B5C0-05B1-103D5E228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PAN_Clip28.mp3">
            <a:hlinkClick r:id="" action="ppaction://media"/>
            <a:extLst>
              <a:ext uri="{FF2B5EF4-FFF2-40B4-BE49-F238E27FC236}">
                <a16:creationId xmlns:a16="http://schemas.microsoft.com/office/drawing/2014/main" id="{2A55A709-65D2-CA0E-B9EF-D8B889C18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3115434" y="6101742"/>
            <a:ext cx="574310" cy="49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6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5118CB4-72BA-1EDC-87E7-84E65F1F7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PAN_Clip29.mp3">
            <a:hlinkClick r:id="" action="ppaction://media"/>
            <a:extLst>
              <a:ext uri="{FF2B5EF4-FFF2-40B4-BE49-F238E27FC236}">
                <a16:creationId xmlns:a16="http://schemas.microsoft.com/office/drawing/2014/main" id="{C6EE54F0-1044-75F0-5285-B57245FBEB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3115434" y="6101743"/>
            <a:ext cx="574309" cy="49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9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6D819273-EA58-6408-2E61-450417369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PAN_Clip3.mp3">
            <a:hlinkClick r:id="" action="ppaction://media"/>
            <a:extLst>
              <a:ext uri="{FF2B5EF4-FFF2-40B4-BE49-F238E27FC236}">
                <a16:creationId xmlns:a16="http://schemas.microsoft.com/office/drawing/2014/main" id="{F41311E1-C822-F147-CD0C-4C6C29CB13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3115434" y="6101743"/>
            <a:ext cx="574534" cy="49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9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959FD52-8886-A3CE-03BA-0A523C4A2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PAN_Clip30.mp3">
            <a:hlinkClick r:id="" action="ppaction://media"/>
            <a:extLst>
              <a:ext uri="{FF2B5EF4-FFF2-40B4-BE49-F238E27FC236}">
                <a16:creationId xmlns:a16="http://schemas.microsoft.com/office/drawing/2014/main" id="{E6DCC510-189C-F37D-F49D-600E2E3AB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3115434" y="6093197"/>
            <a:ext cx="574310" cy="49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6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2B101284-CEAC-AE89-0BB0-1A1400E5D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PAN_Clip4.mp3">
            <a:hlinkClick r:id="" action="ppaction://media"/>
            <a:extLst>
              <a:ext uri="{FF2B5EF4-FFF2-40B4-BE49-F238E27FC236}">
                <a16:creationId xmlns:a16="http://schemas.microsoft.com/office/drawing/2014/main" id="{524E7E90-823F-5839-A7EB-9F25E45019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3115434" y="6101743"/>
            <a:ext cx="574310" cy="49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7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7E9A71-7AE7-6785-D205-874BFBA03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PAN_Clip5.mp3">
            <a:hlinkClick r:id="" action="ppaction://media"/>
            <a:extLst>
              <a:ext uri="{FF2B5EF4-FFF2-40B4-BE49-F238E27FC236}">
                <a16:creationId xmlns:a16="http://schemas.microsoft.com/office/drawing/2014/main" id="{9AF02A7D-86E0-B32C-2840-4070EDFC2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3115434" y="6101550"/>
            <a:ext cx="574534" cy="49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CD7A404B-2A06-1976-8092-AE2148139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PAN_Clip6.mp3">
            <a:hlinkClick r:id="" action="ppaction://media"/>
            <a:extLst>
              <a:ext uri="{FF2B5EF4-FFF2-40B4-BE49-F238E27FC236}">
                <a16:creationId xmlns:a16="http://schemas.microsoft.com/office/drawing/2014/main" id="{8A05D929-5596-1A5E-FC4F-CB95FFDDE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3115434" y="6101743"/>
            <a:ext cx="574309" cy="49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7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5B77F972-AA60-C95B-C8F1-5AF12D21B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PAN_Clip7.mp3">
            <a:hlinkClick r:id="" action="ppaction://media"/>
            <a:extLst>
              <a:ext uri="{FF2B5EF4-FFF2-40B4-BE49-F238E27FC236}">
                <a16:creationId xmlns:a16="http://schemas.microsoft.com/office/drawing/2014/main" id="{39BD2915-D813-4E05-E98D-23829AADF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3115434" y="6101743"/>
            <a:ext cx="574310" cy="49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5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A50DD644-FA59-73FD-51EC-445A9565A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PAN_Clip8.mp3">
            <a:hlinkClick r:id="" action="ppaction://media"/>
            <a:extLst>
              <a:ext uri="{FF2B5EF4-FFF2-40B4-BE49-F238E27FC236}">
                <a16:creationId xmlns:a16="http://schemas.microsoft.com/office/drawing/2014/main" id="{8F914833-0AC0-7B3C-29B5-09F4A776E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3115434" y="6101743"/>
            <a:ext cx="574310" cy="49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8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4E181E78-193A-ABE4-1917-B886EDAC0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PAN_Clip9.mp3">
            <a:hlinkClick r:id="" action="ppaction://media"/>
            <a:extLst>
              <a:ext uri="{FF2B5EF4-FFF2-40B4-BE49-F238E27FC236}">
                <a16:creationId xmlns:a16="http://schemas.microsoft.com/office/drawing/2014/main" id="{2A7EFE67-5BA5-444F-BB9C-C586516D3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3115434" y="6101743"/>
            <a:ext cx="575317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9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</Words>
  <Application>Microsoft Office PowerPoint</Application>
  <PresentationFormat>Widescreen</PresentationFormat>
  <Paragraphs>1</Paragraphs>
  <Slides>30</Slides>
  <Notes>1</Notes>
  <HiddenSlides>0</HiddenSlides>
  <MMClips>30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Beckjord</dc:creator>
  <cp:lastModifiedBy>Dinterman, Jean M.</cp:lastModifiedBy>
  <cp:revision>10</cp:revision>
  <dcterms:created xsi:type="dcterms:W3CDTF">2022-06-08T19:36:29Z</dcterms:created>
  <dcterms:modified xsi:type="dcterms:W3CDTF">2022-09-13T20:04:52Z</dcterms:modified>
</cp:coreProperties>
</file>