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4" r:id="rId1"/>
    <p:sldMasterId id="2147483696" r:id="rId2"/>
    <p:sldMasterId id="2147483724" r:id="rId3"/>
  </p:sldMasterIdLst>
  <p:notesMasterIdLst>
    <p:notesMasterId r:id="rId32"/>
  </p:notesMasterIdLst>
  <p:handoutMasterIdLst>
    <p:handoutMasterId r:id="rId33"/>
  </p:handoutMasterIdLst>
  <p:sldIdLst>
    <p:sldId id="279" r:id="rId4"/>
    <p:sldId id="291" r:id="rId5"/>
    <p:sldId id="292" r:id="rId6"/>
    <p:sldId id="324" r:id="rId7"/>
    <p:sldId id="295" r:id="rId8"/>
    <p:sldId id="296" r:id="rId9"/>
    <p:sldId id="297" r:id="rId10"/>
    <p:sldId id="298" r:id="rId11"/>
    <p:sldId id="302" r:id="rId12"/>
    <p:sldId id="299" r:id="rId13"/>
    <p:sldId id="300" r:id="rId14"/>
    <p:sldId id="313" r:id="rId15"/>
    <p:sldId id="301" r:id="rId16"/>
    <p:sldId id="303" r:id="rId17"/>
    <p:sldId id="314" r:id="rId18"/>
    <p:sldId id="304" r:id="rId19"/>
    <p:sldId id="305" r:id="rId20"/>
    <p:sldId id="306" r:id="rId21"/>
    <p:sldId id="315" r:id="rId22"/>
    <p:sldId id="307" r:id="rId23"/>
    <p:sldId id="308" r:id="rId24"/>
    <p:sldId id="309" r:id="rId25"/>
    <p:sldId id="326" r:id="rId26"/>
    <p:sldId id="325" r:id="rId27"/>
    <p:sldId id="310" r:id="rId28"/>
    <p:sldId id="311" r:id="rId29"/>
    <p:sldId id="312" r:id="rId30"/>
    <p:sldId id="32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9CFDE17-E9D3-BD4A-9D55-505FB1A0E164}">
          <p14:sldIdLst/>
        </p14:section>
        <p14:section name="ERAS" id="{C2873C70-1CB1-9543-8998-CCD6E10AF6F1}">
          <p14:sldIdLst>
            <p14:sldId id="279"/>
          </p14:sldIdLst>
        </p14:section>
        <p14:section name="Table of Contents" id="{78520A4F-2CF1-0B4A-9D63-65652FE5378E}">
          <p14:sldIdLst>
            <p14:sldId id="291"/>
          </p14:sldIdLst>
        </p14:section>
        <p14:section name="Welcome" id="{8C68431E-9438-FF4C-B604-745C5FC83645}">
          <p14:sldIdLst>
            <p14:sldId id="292"/>
          </p14:sldIdLst>
        </p14:section>
        <p14:section name="What is ERAS HEALS" id="{4D42746D-959B-CE4A-9F70-84BD92BD4F39}">
          <p14:sldIdLst>
            <p14:sldId id="324"/>
            <p14:sldId id="295"/>
          </p14:sldIdLst>
        </p14:section>
        <p14:section name="Marathon" id="{7DB8130B-0EF3-8847-817B-86C9F9B5952D}">
          <p14:sldIdLst>
            <p14:sldId id="296"/>
          </p14:sldIdLst>
        </p14:section>
        <p14:section name="What to Expect" id="{30D9FBC9-C45F-2A40-A642-B607D6BAF185}">
          <p14:sldIdLst>
            <p14:sldId id="297"/>
            <p14:sldId id="298"/>
          </p14:sldIdLst>
        </p14:section>
        <p14:section name="Mouth Care" id="{2986C697-16BD-0546-BC3C-D92013D8BD87}">
          <p14:sldIdLst>
            <p14:sldId id="302"/>
          </p14:sldIdLst>
        </p14:section>
        <p14:section name="SSI" id="{D9285705-C3BA-BB4F-991E-CAE6B39CFA9D}">
          <p14:sldIdLst>
            <p14:sldId id="299"/>
            <p14:sldId id="300"/>
          </p14:sldIdLst>
        </p14:section>
        <p14:section name="Prepare Your Skin" id="{FB174FA6-9B97-784E-AB85-4A81E5FD8109}">
          <p14:sldIdLst>
            <p14:sldId id="313"/>
            <p14:sldId id="301"/>
          </p14:sldIdLst>
        </p14:section>
        <p14:section name="Deep Breathing" id="{2A6D2547-5F72-2B4D-9B5E-A67CA120150B}">
          <p14:sldIdLst>
            <p14:sldId id="303"/>
          </p14:sldIdLst>
        </p14:section>
        <p14:section name="Quit Smoking" id="{44F01A86-3EA5-3043-B20B-8CE10D346DC5}">
          <p14:sldIdLst>
            <p14:sldId id="314"/>
            <p14:sldId id="304"/>
          </p14:sldIdLst>
        </p14:section>
        <p14:section name="Diet and Nutrition" id="{0DE809DC-287C-A04F-96A9-323828C0611D}">
          <p14:sldIdLst>
            <p14:sldId id="305"/>
            <p14:sldId id="306"/>
          </p14:sldIdLst>
        </p14:section>
        <p14:section name="Activity" id="{FA53418D-4E0B-F044-B841-8D49D1768507}">
          <p14:sldIdLst>
            <p14:sldId id="315"/>
            <p14:sldId id="307"/>
          </p14:sldIdLst>
        </p14:section>
        <p14:section name="Pain Control" id="{613F1CAA-5DB3-B248-8BF6-D58E9DCF5613}">
          <p14:sldIdLst>
            <p14:sldId id="308"/>
          </p14:sldIdLst>
        </p14:section>
        <p14:section name="Leaving the Hospital" id="{75769EE6-1173-B844-8CF0-0F2E094ED12F}">
          <p14:sldIdLst>
            <p14:sldId id="309"/>
            <p14:sldId id="326"/>
          </p14:sldIdLst>
        </p14:section>
        <p14:section name="Now That You Are Home" id="{FEB97560-187C-7F44-84A3-1539AB3090B6}">
          <p14:sldIdLst>
            <p14:sldId id="325"/>
            <p14:sldId id="310"/>
          </p14:sldIdLst>
        </p14:section>
        <p14:section name="Resources" id="{2BA68999-5E95-1444-A9BE-5D2850C9F3B1}">
          <p14:sldIdLst>
            <p14:sldId id="311"/>
          </p14:sldIdLst>
        </p14:section>
        <p14:section name="Notes" id="{D7FA9F1A-07B1-A645-9421-6527FC165E97}">
          <p14:sldIdLst>
            <p14:sldId id="312"/>
            <p14:sldId id="32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DAB"/>
    <a:srgbClr val="86BBE6"/>
    <a:srgbClr val="004A7C"/>
    <a:srgbClr val="3170B7"/>
    <a:srgbClr val="E1E558"/>
    <a:srgbClr val="5395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73"/>
    <p:restoredTop sz="97871"/>
  </p:normalViewPr>
  <p:slideViewPr>
    <p:cSldViewPr snapToGrid="0" snapToObjects="1">
      <p:cViewPr>
        <p:scale>
          <a:sx n="110" d="100"/>
          <a:sy n="110" d="100"/>
        </p:scale>
        <p:origin x="824" y="536"/>
      </p:cViewPr>
      <p:guideLst/>
    </p:cSldViewPr>
  </p:slideViewPr>
  <p:notesTextViewPr>
    <p:cViewPr>
      <p:scale>
        <a:sx n="1" d="1"/>
        <a:sy n="1" d="1"/>
      </p:scale>
      <p:origin x="0" y="0"/>
    </p:cViewPr>
  </p:notesTextViewPr>
  <p:notesViewPr>
    <p:cSldViewPr snapToGrid="0"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bg1"/>
                </a:solidFill>
                <a:latin typeface="Rockwell" panose="02060603020205020403" pitchFamily="18" charset="77"/>
                <a:cs typeface="Arial" panose="020B0604020202020204" pitchFamily="34" charset="0"/>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86BBE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5FF-8E40-B1F5-F8A3CBFD8154}"/>
            </c:ext>
          </c:extLst>
        </c:ser>
        <c:ser>
          <c:idx val="1"/>
          <c:order val="1"/>
          <c:tx>
            <c:strRef>
              <c:f>Sheet1!$C$1</c:f>
              <c:strCache>
                <c:ptCount val="1"/>
                <c:pt idx="0">
                  <c:v>Series 2</c:v>
                </c:pt>
              </c:strCache>
            </c:strRef>
          </c:tx>
          <c:spPr>
            <a:solidFill>
              <a:srgbClr val="53953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5FF-8E40-B1F5-F8A3CBFD8154}"/>
            </c:ext>
          </c:extLst>
        </c:ser>
        <c:ser>
          <c:idx val="2"/>
          <c:order val="2"/>
          <c:tx>
            <c:strRef>
              <c:f>Sheet1!$D$1</c:f>
              <c:strCache>
                <c:ptCount val="1"/>
                <c:pt idx="0">
                  <c:v>Series 3</c:v>
                </c:pt>
              </c:strCache>
            </c:strRef>
          </c:tx>
          <c:spPr>
            <a:solidFill>
              <a:srgbClr val="E1E55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5FF-8E40-B1F5-F8A3CBFD8154}"/>
            </c:ext>
          </c:extLst>
        </c:ser>
        <c:dLbls>
          <c:dLblPos val="inEnd"/>
          <c:showLegendKey val="0"/>
          <c:showVal val="1"/>
          <c:showCatName val="0"/>
          <c:showSerName val="0"/>
          <c:showPercent val="0"/>
          <c:showBubbleSize val="0"/>
        </c:dLbls>
        <c:gapWidth val="219"/>
        <c:overlap val="-27"/>
        <c:axId val="1626451088"/>
        <c:axId val="1604339264"/>
      </c:barChart>
      <c:catAx>
        <c:axId val="1626451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04339264"/>
        <c:crosses val="autoZero"/>
        <c:auto val="1"/>
        <c:lblAlgn val="ctr"/>
        <c:lblOffset val="100"/>
        <c:noMultiLvlLbl val="0"/>
      </c:catAx>
      <c:valAx>
        <c:axId val="1604339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26451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image" Target="../media/image15.jpeg"/><Relationship Id="rId4"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image" Target="../media/image15.jpeg"/><Relationship Id="rId4"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6106F8-6DCF-4842-92DA-2E4E756CEDCA}"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US"/>
        </a:p>
      </dgm:t>
    </dgm:pt>
    <dgm:pt modelId="{C1BA3CDF-C167-4E99-9FFF-BAD74B0605BC}">
      <dgm:prSet phldrT="[Text]"/>
      <dgm:spPr>
        <a:solidFill>
          <a:srgbClr val="006DAB"/>
        </a:solidFill>
      </dgm:spPr>
      <dgm:t>
        <a:bodyPr/>
        <a:lstStyle/>
        <a:p>
          <a:pPr marL="119063" indent="0" algn="l">
            <a:tabLst/>
          </a:pPr>
          <a:r>
            <a:rPr lang="en-US" dirty="0">
              <a:latin typeface="Arial" panose="020B0604020202020204" pitchFamily="34" charset="0"/>
              <a:cs typeface="Arial" panose="020B0604020202020204" pitchFamily="34" charset="0"/>
            </a:rPr>
            <a:t>Wash your hands or use hand sanitizer</a:t>
          </a:r>
        </a:p>
      </dgm:t>
    </dgm:pt>
    <dgm:pt modelId="{5C57085A-7C96-449A-B1F7-554A4D025D8D}" type="parTrans" cxnId="{7D239A52-3F5D-4766-9DBC-4DFC6DB1E254}">
      <dgm:prSet/>
      <dgm:spPr/>
      <dgm:t>
        <a:bodyPr/>
        <a:lstStyle/>
        <a:p>
          <a:endParaRPr lang="en-US"/>
        </a:p>
      </dgm:t>
    </dgm:pt>
    <dgm:pt modelId="{8EEC3B38-27FC-49B3-88B5-73E06CF5AF81}" type="sibTrans" cxnId="{7D239A52-3F5D-4766-9DBC-4DFC6DB1E254}">
      <dgm:prSet/>
      <dgm:spPr/>
      <dgm:t>
        <a:bodyPr/>
        <a:lstStyle/>
        <a:p>
          <a:endParaRPr lang="en-US"/>
        </a:p>
      </dgm:t>
    </dgm:pt>
    <dgm:pt modelId="{FC8334FD-1100-4A33-8FF4-A3D5444D9A25}">
      <dgm:prSet phldrT="[Text]"/>
      <dgm:spPr>
        <a:solidFill>
          <a:srgbClr val="006DAB"/>
        </a:solidFill>
      </dgm:spPr>
      <dgm:t>
        <a:bodyPr/>
        <a:lstStyle/>
        <a:p>
          <a:pPr marL="66675" indent="0" algn="l">
            <a:tabLst/>
          </a:pPr>
          <a:r>
            <a:rPr lang="en-US" dirty="0">
              <a:latin typeface="Arial" panose="020B0604020202020204" pitchFamily="34" charset="0"/>
              <a:cs typeface="Arial" panose="020B0604020202020204" pitchFamily="34" charset="0"/>
            </a:rPr>
            <a:t>Do not to</a:t>
          </a:r>
          <a:r>
            <a:rPr lang="en-US" dirty="0"/>
            <a:t>uch your incisions</a:t>
          </a:r>
          <a:br>
            <a:rPr lang="en-US" dirty="0"/>
          </a:br>
          <a:r>
            <a:rPr lang="en-US" dirty="0"/>
            <a:t>after surgery</a:t>
          </a:r>
        </a:p>
      </dgm:t>
    </dgm:pt>
    <dgm:pt modelId="{A0E7289B-4BE2-48CC-A4B2-22EEA75E6D56}" type="parTrans" cxnId="{BBFF00AE-3FD2-4DF0-89A8-B616E9BB2DC3}">
      <dgm:prSet/>
      <dgm:spPr/>
      <dgm:t>
        <a:bodyPr/>
        <a:lstStyle/>
        <a:p>
          <a:endParaRPr lang="en-US"/>
        </a:p>
      </dgm:t>
    </dgm:pt>
    <dgm:pt modelId="{27FC65FE-D49A-4CB7-8635-243B325F6CB6}" type="sibTrans" cxnId="{BBFF00AE-3FD2-4DF0-89A8-B616E9BB2DC3}">
      <dgm:prSet/>
      <dgm:spPr/>
      <dgm:t>
        <a:bodyPr/>
        <a:lstStyle/>
        <a:p>
          <a:endParaRPr lang="en-US"/>
        </a:p>
      </dgm:t>
    </dgm:pt>
    <dgm:pt modelId="{A2B61B0B-680E-4F37-8D58-468AA45D0BE9}">
      <dgm:prSet phldrT="[Text]"/>
      <dgm:spPr>
        <a:solidFill>
          <a:srgbClr val="006DAB"/>
        </a:solidFill>
      </dgm:spPr>
      <dgm:t>
        <a:bodyPr/>
        <a:lstStyle/>
        <a:p>
          <a:pPr marL="119063" indent="0" algn="l">
            <a:tabLst/>
          </a:pPr>
          <a:r>
            <a:rPr lang="en-US" dirty="0">
              <a:latin typeface="Arial" panose="020B0604020202020204" pitchFamily="34" charset="0"/>
              <a:cs typeface="Arial" panose="020B0604020202020204" pitchFamily="34" charset="0"/>
            </a:rPr>
            <a:t>Do not shave 48 hours before surgery, except for your face</a:t>
          </a:r>
        </a:p>
      </dgm:t>
    </dgm:pt>
    <dgm:pt modelId="{72FA2577-66A7-43EA-9A8F-1455AECB6B3A}" type="parTrans" cxnId="{7B2CE96E-6696-42BE-9F16-FE3DC8777537}">
      <dgm:prSet/>
      <dgm:spPr/>
      <dgm:t>
        <a:bodyPr/>
        <a:lstStyle/>
        <a:p>
          <a:endParaRPr lang="en-US"/>
        </a:p>
      </dgm:t>
    </dgm:pt>
    <dgm:pt modelId="{D07EE66F-5015-46CA-AB3E-3DC066C83B54}" type="sibTrans" cxnId="{7B2CE96E-6696-42BE-9F16-FE3DC8777537}">
      <dgm:prSet/>
      <dgm:spPr/>
      <dgm:t>
        <a:bodyPr/>
        <a:lstStyle/>
        <a:p>
          <a:endParaRPr lang="en-US"/>
        </a:p>
      </dgm:t>
    </dgm:pt>
    <dgm:pt modelId="{13C320EB-6B82-4B64-A782-7B9173279F44}">
      <dgm:prSet/>
      <dgm:spPr>
        <a:solidFill>
          <a:srgbClr val="006DAB"/>
        </a:solidFill>
      </dgm:spPr>
      <dgm:t>
        <a:bodyPr/>
        <a:lstStyle/>
        <a:p>
          <a:pPr marL="173038" indent="-53975" algn="l">
            <a:tabLst/>
          </a:pPr>
          <a:r>
            <a:rPr lang="en-US" dirty="0">
              <a:latin typeface="Arial" panose="020B0604020202020204" pitchFamily="34" charset="0"/>
              <a:cs typeface="Arial" panose="020B0604020202020204" pitchFamily="34" charset="0"/>
            </a:rPr>
            <a:t> Use the CHG soap provided</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to you</a:t>
          </a:r>
        </a:p>
      </dgm:t>
    </dgm:pt>
    <dgm:pt modelId="{23F83ACB-A770-4F35-8B64-7B5FE0FF17BD}" type="parTrans" cxnId="{49080C45-CA7F-4385-B208-483BE7467EC9}">
      <dgm:prSet/>
      <dgm:spPr/>
      <dgm:t>
        <a:bodyPr/>
        <a:lstStyle/>
        <a:p>
          <a:endParaRPr lang="en-US"/>
        </a:p>
      </dgm:t>
    </dgm:pt>
    <dgm:pt modelId="{BF3331D8-7D80-41CD-99BB-BCC62888B0DF}" type="sibTrans" cxnId="{49080C45-CA7F-4385-B208-483BE7467EC9}">
      <dgm:prSet/>
      <dgm:spPr/>
      <dgm:t>
        <a:bodyPr/>
        <a:lstStyle/>
        <a:p>
          <a:endParaRPr lang="en-US"/>
        </a:p>
      </dgm:t>
    </dgm:pt>
    <dgm:pt modelId="{BEECD0B7-7B00-4157-9957-06B8D423A98F}" type="pres">
      <dgm:prSet presAssocID="{A06106F8-6DCF-4842-92DA-2E4E756CEDCA}" presName="linearFlow" presStyleCnt="0">
        <dgm:presLayoutVars>
          <dgm:dir/>
          <dgm:resizeHandles val="exact"/>
        </dgm:presLayoutVars>
      </dgm:prSet>
      <dgm:spPr/>
    </dgm:pt>
    <dgm:pt modelId="{868B9B53-DC15-46C0-BD41-754DD63285A8}" type="pres">
      <dgm:prSet presAssocID="{A2B61B0B-680E-4F37-8D58-468AA45D0BE9}" presName="composite" presStyleCnt="0"/>
      <dgm:spPr/>
    </dgm:pt>
    <dgm:pt modelId="{59627475-3A6D-414B-B219-A77BEE7BF6C6}" type="pres">
      <dgm:prSet presAssocID="{A2B61B0B-680E-4F37-8D58-468AA45D0BE9}" presName="imgShp" presStyleLbl="fgImgPlace1" presStyleIdx="0" presStyleCnt="4" custScaleX="130272" custScaleY="13687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D69ADAF2-0244-4865-A3F7-2DC7EAA0A9C3}" type="pres">
      <dgm:prSet presAssocID="{A2B61B0B-680E-4F37-8D58-468AA45D0BE9}" presName="txShp" presStyleLbl="node1" presStyleIdx="0" presStyleCnt="4">
        <dgm:presLayoutVars>
          <dgm:bulletEnabled val="1"/>
        </dgm:presLayoutVars>
      </dgm:prSet>
      <dgm:spPr/>
    </dgm:pt>
    <dgm:pt modelId="{717169C2-B0FA-4A8B-AD25-1CE2997E47D4}" type="pres">
      <dgm:prSet presAssocID="{D07EE66F-5015-46CA-AB3E-3DC066C83B54}" presName="spacing" presStyleCnt="0"/>
      <dgm:spPr/>
    </dgm:pt>
    <dgm:pt modelId="{57B2D629-E821-4164-9DFB-F7C8C0C7E3B4}" type="pres">
      <dgm:prSet presAssocID="{13C320EB-6B82-4B64-A782-7B9173279F44}" presName="composite" presStyleCnt="0"/>
      <dgm:spPr/>
    </dgm:pt>
    <dgm:pt modelId="{A486C91E-403A-49D4-87FF-2894DB66F3DE}" type="pres">
      <dgm:prSet presAssocID="{13C320EB-6B82-4B64-A782-7B9173279F44}" presName="imgShp" presStyleLbl="fgImgPlace1" presStyleIdx="1" presStyleCnt="4" custScaleX="150962" custScaleY="160175"/>
      <dgm:spPr>
        <a:blipFill rotWithShape="1">
          <a:blip xmlns:r="http://schemas.openxmlformats.org/officeDocument/2006/relationships" r:embed="rId2"/>
          <a:stretch>
            <a:fillRect/>
          </a:stretch>
        </a:blipFill>
      </dgm:spPr>
    </dgm:pt>
    <dgm:pt modelId="{2A66979D-821C-425C-98D7-68F7B0CA3EE4}" type="pres">
      <dgm:prSet presAssocID="{13C320EB-6B82-4B64-A782-7B9173279F44}" presName="txShp" presStyleLbl="node1" presStyleIdx="1" presStyleCnt="4">
        <dgm:presLayoutVars>
          <dgm:bulletEnabled val="1"/>
        </dgm:presLayoutVars>
      </dgm:prSet>
      <dgm:spPr/>
    </dgm:pt>
    <dgm:pt modelId="{60D5611F-7E5C-44E1-8DAB-615DAB9F7BA2}" type="pres">
      <dgm:prSet presAssocID="{BF3331D8-7D80-41CD-99BB-BCC62888B0DF}" presName="spacing" presStyleCnt="0"/>
      <dgm:spPr/>
    </dgm:pt>
    <dgm:pt modelId="{F09BAE04-DFAB-43B8-B327-FAE26A0BD652}" type="pres">
      <dgm:prSet presAssocID="{C1BA3CDF-C167-4E99-9FFF-BAD74B0605BC}" presName="composite" presStyleCnt="0"/>
      <dgm:spPr/>
    </dgm:pt>
    <dgm:pt modelId="{8078795C-EA3E-4E27-ADEE-24C9AD595672}" type="pres">
      <dgm:prSet presAssocID="{C1BA3CDF-C167-4E99-9FFF-BAD74B0605BC}" presName="imgShp" presStyleLbl="fgImgPlace1" presStyleIdx="2" presStyleCnt="4" custScaleX="138539" custScaleY="128141"/>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BD81D885-74C9-44EF-8694-9D9285E04F89}" type="pres">
      <dgm:prSet presAssocID="{C1BA3CDF-C167-4E99-9FFF-BAD74B0605BC}" presName="txShp" presStyleLbl="node1" presStyleIdx="2" presStyleCnt="4">
        <dgm:presLayoutVars>
          <dgm:bulletEnabled val="1"/>
        </dgm:presLayoutVars>
      </dgm:prSet>
      <dgm:spPr/>
    </dgm:pt>
    <dgm:pt modelId="{21F77A87-6DEA-41CE-987F-BD99097EC8D2}" type="pres">
      <dgm:prSet presAssocID="{8EEC3B38-27FC-49B3-88B5-73E06CF5AF81}" presName="spacing" presStyleCnt="0"/>
      <dgm:spPr/>
    </dgm:pt>
    <dgm:pt modelId="{46C389A9-14D7-45D0-ACED-B9F215316485}" type="pres">
      <dgm:prSet presAssocID="{FC8334FD-1100-4A33-8FF4-A3D5444D9A25}" presName="composite" presStyleCnt="0"/>
      <dgm:spPr/>
    </dgm:pt>
    <dgm:pt modelId="{EDB69064-5D05-4B66-90C4-8F8DA115A5C3}" type="pres">
      <dgm:prSet presAssocID="{FC8334FD-1100-4A33-8FF4-A3D5444D9A25}" presName="imgShp" presStyleLbl="fgImgPlace1" presStyleIdx="3" presStyleCnt="4" custScaleX="130443" custScaleY="134129"/>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5000" b="-15000"/>
          </a:stretch>
        </a:blipFill>
      </dgm:spPr>
    </dgm:pt>
    <dgm:pt modelId="{A0DEE5C5-4F35-4A06-8F59-5A3EF99EA769}" type="pres">
      <dgm:prSet presAssocID="{FC8334FD-1100-4A33-8FF4-A3D5444D9A25}" presName="txShp" presStyleLbl="node1" presStyleIdx="3" presStyleCnt="4">
        <dgm:presLayoutVars>
          <dgm:bulletEnabled val="1"/>
        </dgm:presLayoutVars>
      </dgm:prSet>
      <dgm:spPr/>
    </dgm:pt>
  </dgm:ptLst>
  <dgm:cxnLst>
    <dgm:cxn modelId="{49080C45-CA7F-4385-B208-483BE7467EC9}" srcId="{A06106F8-6DCF-4842-92DA-2E4E756CEDCA}" destId="{13C320EB-6B82-4B64-A782-7B9173279F44}" srcOrd="1" destOrd="0" parTransId="{23F83ACB-A770-4F35-8B64-7B5FE0FF17BD}" sibTransId="{BF3331D8-7D80-41CD-99BB-BCC62888B0DF}"/>
    <dgm:cxn modelId="{9DAB1B51-92FC-479F-8193-31AE9A36334E}" type="presOf" srcId="{C1BA3CDF-C167-4E99-9FFF-BAD74B0605BC}" destId="{BD81D885-74C9-44EF-8694-9D9285E04F89}" srcOrd="0" destOrd="0" presId="urn:microsoft.com/office/officeart/2005/8/layout/vList3"/>
    <dgm:cxn modelId="{7D239A52-3F5D-4766-9DBC-4DFC6DB1E254}" srcId="{A06106F8-6DCF-4842-92DA-2E4E756CEDCA}" destId="{C1BA3CDF-C167-4E99-9FFF-BAD74B0605BC}" srcOrd="2" destOrd="0" parTransId="{5C57085A-7C96-449A-B1F7-554A4D025D8D}" sibTransId="{8EEC3B38-27FC-49B3-88B5-73E06CF5AF81}"/>
    <dgm:cxn modelId="{7B2CE96E-6696-42BE-9F16-FE3DC8777537}" srcId="{A06106F8-6DCF-4842-92DA-2E4E756CEDCA}" destId="{A2B61B0B-680E-4F37-8D58-468AA45D0BE9}" srcOrd="0" destOrd="0" parTransId="{72FA2577-66A7-43EA-9A8F-1455AECB6B3A}" sibTransId="{D07EE66F-5015-46CA-AB3E-3DC066C83B54}"/>
    <dgm:cxn modelId="{E91AABA1-C649-40D3-B91E-5F86726A1806}" type="presOf" srcId="{FC8334FD-1100-4A33-8FF4-A3D5444D9A25}" destId="{A0DEE5C5-4F35-4A06-8F59-5A3EF99EA769}" srcOrd="0" destOrd="0" presId="urn:microsoft.com/office/officeart/2005/8/layout/vList3"/>
    <dgm:cxn modelId="{6A6FF9AD-2A10-4914-81BE-842928CBB9A4}" type="presOf" srcId="{13C320EB-6B82-4B64-A782-7B9173279F44}" destId="{2A66979D-821C-425C-98D7-68F7B0CA3EE4}" srcOrd="0" destOrd="0" presId="urn:microsoft.com/office/officeart/2005/8/layout/vList3"/>
    <dgm:cxn modelId="{BBFF00AE-3FD2-4DF0-89A8-B616E9BB2DC3}" srcId="{A06106F8-6DCF-4842-92DA-2E4E756CEDCA}" destId="{FC8334FD-1100-4A33-8FF4-A3D5444D9A25}" srcOrd="3" destOrd="0" parTransId="{A0E7289B-4BE2-48CC-A4B2-22EEA75E6D56}" sibTransId="{27FC65FE-D49A-4CB7-8635-243B325F6CB6}"/>
    <dgm:cxn modelId="{949FBDD1-8626-4285-A934-7D3AECCCE062}" type="presOf" srcId="{A06106F8-6DCF-4842-92DA-2E4E756CEDCA}" destId="{BEECD0B7-7B00-4157-9957-06B8D423A98F}" srcOrd="0" destOrd="0" presId="urn:microsoft.com/office/officeart/2005/8/layout/vList3"/>
    <dgm:cxn modelId="{0E1DC9FE-802D-49F5-B0A3-69A3805B72DA}" type="presOf" srcId="{A2B61B0B-680E-4F37-8D58-468AA45D0BE9}" destId="{D69ADAF2-0244-4865-A3F7-2DC7EAA0A9C3}" srcOrd="0" destOrd="0" presId="urn:microsoft.com/office/officeart/2005/8/layout/vList3"/>
    <dgm:cxn modelId="{56213C79-F9E1-4B7E-A491-CA8C4972BB62}" type="presParOf" srcId="{BEECD0B7-7B00-4157-9957-06B8D423A98F}" destId="{868B9B53-DC15-46C0-BD41-754DD63285A8}" srcOrd="0" destOrd="0" presId="urn:microsoft.com/office/officeart/2005/8/layout/vList3"/>
    <dgm:cxn modelId="{78107384-EFF7-4503-B124-29828ECE183C}" type="presParOf" srcId="{868B9B53-DC15-46C0-BD41-754DD63285A8}" destId="{59627475-3A6D-414B-B219-A77BEE7BF6C6}" srcOrd="0" destOrd="0" presId="urn:microsoft.com/office/officeart/2005/8/layout/vList3"/>
    <dgm:cxn modelId="{CDF12A98-4E80-4953-BF28-5549FC426739}" type="presParOf" srcId="{868B9B53-DC15-46C0-BD41-754DD63285A8}" destId="{D69ADAF2-0244-4865-A3F7-2DC7EAA0A9C3}" srcOrd="1" destOrd="0" presId="urn:microsoft.com/office/officeart/2005/8/layout/vList3"/>
    <dgm:cxn modelId="{61604E37-DA13-49C1-8B8C-5266B5F89675}" type="presParOf" srcId="{BEECD0B7-7B00-4157-9957-06B8D423A98F}" destId="{717169C2-B0FA-4A8B-AD25-1CE2997E47D4}" srcOrd="1" destOrd="0" presId="urn:microsoft.com/office/officeart/2005/8/layout/vList3"/>
    <dgm:cxn modelId="{781CE307-C502-48F3-B5EE-4960A8050BFD}" type="presParOf" srcId="{BEECD0B7-7B00-4157-9957-06B8D423A98F}" destId="{57B2D629-E821-4164-9DFB-F7C8C0C7E3B4}" srcOrd="2" destOrd="0" presId="urn:microsoft.com/office/officeart/2005/8/layout/vList3"/>
    <dgm:cxn modelId="{A268A9F1-DA67-4F7D-90DF-DA98A8EFA347}" type="presParOf" srcId="{57B2D629-E821-4164-9DFB-F7C8C0C7E3B4}" destId="{A486C91E-403A-49D4-87FF-2894DB66F3DE}" srcOrd="0" destOrd="0" presId="urn:microsoft.com/office/officeart/2005/8/layout/vList3"/>
    <dgm:cxn modelId="{101C4D69-B4BF-451B-BF93-7DF11612BCEB}" type="presParOf" srcId="{57B2D629-E821-4164-9DFB-F7C8C0C7E3B4}" destId="{2A66979D-821C-425C-98D7-68F7B0CA3EE4}" srcOrd="1" destOrd="0" presId="urn:microsoft.com/office/officeart/2005/8/layout/vList3"/>
    <dgm:cxn modelId="{F76DF2FE-84D6-4A58-B1CC-CE606E3A885A}" type="presParOf" srcId="{BEECD0B7-7B00-4157-9957-06B8D423A98F}" destId="{60D5611F-7E5C-44E1-8DAB-615DAB9F7BA2}" srcOrd="3" destOrd="0" presId="urn:microsoft.com/office/officeart/2005/8/layout/vList3"/>
    <dgm:cxn modelId="{3E921673-45DD-414D-A720-B6524BF89BC1}" type="presParOf" srcId="{BEECD0B7-7B00-4157-9957-06B8D423A98F}" destId="{F09BAE04-DFAB-43B8-B327-FAE26A0BD652}" srcOrd="4" destOrd="0" presId="urn:microsoft.com/office/officeart/2005/8/layout/vList3"/>
    <dgm:cxn modelId="{03DA4BA5-D07D-421C-870B-A02ACC114FF3}" type="presParOf" srcId="{F09BAE04-DFAB-43B8-B327-FAE26A0BD652}" destId="{8078795C-EA3E-4E27-ADEE-24C9AD595672}" srcOrd="0" destOrd="0" presId="urn:microsoft.com/office/officeart/2005/8/layout/vList3"/>
    <dgm:cxn modelId="{88D2D032-AE0E-4F92-90FC-78C44AC3E5B0}" type="presParOf" srcId="{F09BAE04-DFAB-43B8-B327-FAE26A0BD652}" destId="{BD81D885-74C9-44EF-8694-9D9285E04F89}" srcOrd="1" destOrd="0" presId="urn:microsoft.com/office/officeart/2005/8/layout/vList3"/>
    <dgm:cxn modelId="{B49371F7-C8B5-4B12-B42D-1D5F83E1DA4C}" type="presParOf" srcId="{BEECD0B7-7B00-4157-9957-06B8D423A98F}" destId="{21F77A87-6DEA-41CE-987F-BD99097EC8D2}" srcOrd="5" destOrd="0" presId="urn:microsoft.com/office/officeart/2005/8/layout/vList3"/>
    <dgm:cxn modelId="{73B4444E-C445-41CB-BC2F-5CEC526F3692}" type="presParOf" srcId="{BEECD0B7-7B00-4157-9957-06B8D423A98F}" destId="{46C389A9-14D7-45D0-ACED-B9F215316485}" srcOrd="6" destOrd="0" presId="urn:microsoft.com/office/officeart/2005/8/layout/vList3"/>
    <dgm:cxn modelId="{F1F00A9E-EF54-4C1F-BC8E-F13EF68DA120}" type="presParOf" srcId="{46C389A9-14D7-45D0-ACED-B9F215316485}" destId="{EDB69064-5D05-4B66-90C4-8F8DA115A5C3}" srcOrd="0" destOrd="0" presId="urn:microsoft.com/office/officeart/2005/8/layout/vList3"/>
    <dgm:cxn modelId="{9A7E8107-BA6F-44F0-9B42-080E7BC13679}" type="presParOf" srcId="{46C389A9-14D7-45D0-ACED-B9F215316485}" destId="{A0DEE5C5-4F35-4A06-8F59-5A3EF99EA76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ADAF2-0244-4865-A3F7-2DC7EAA0A9C3}">
      <dsp:nvSpPr>
        <dsp:cNvPr id="0" name=""/>
        <dsp:cNvSpPr/>
      </dsp:nvSpPr>
      <dsp:spPr>
        <a:xfrm rot="10800000">
          <a:off x="984088" y="93866"/>
          <a:ext cx="3253089" cy="505715"/>
        </a:xfrm>
        <a:prstGeom prst="homePlate">
          <a:avLst/>
        </a:prstGeom>
        <a:solidFill>
          <a:srgbClr val="006D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007" tIns="53340" rIns="99568" bIns="53340" numCol="1" spcCol="1270" anchor="ctr" anchorCtr="0">
          <a:noAutofit/>
        </a:bodyPr>
        <a:lstStyle/>
        <a:p>
          <a:pPr marL="119063" lvl="0" indent="0" algn="l" defTabSz="622300">
            <a:lnSpc>
              <a:spcPct val="90000"/>
            </a:lnSpc>
            <a:spcBef>
              <a:spcPct val="0"/>
            </a:spcBef>
            <a:spcAft>
              <a:spcPct val="35000"/>
            </a:spcAft>
            <a:buNone/>
            <a:tabLst/>
          </a:pPr>
          <a:r>
            <a:rPr lang="en-US" sz="1400" kern="1200" dirty="0">
              <a:latin typeface="Arial" panose="020B0604020202020204" pitchFamily="34" charset="0"/>
              <a:cs typeface="Arial" panose="020B0604020202020204" pitchFamily="34" charset="0"/>
            </a:rPr>
            <a:t>Do not shave 48 hours before surgery, except for your face</a:t>
          </a:r>
        </a:p>
      </dsp:txBody>
      <dsp:txXfrm rot="10800000">
        <a:off x="1110517" y="93866"/>
        <a:ext cx="3126660" cy="505715"/>
      </dsp:txXfrm>
    </dsp:sp>
    <dsp:sp modelId="{59627475-3A6D-414B-B219-A77BEE7BF6C6}">
      <dsp:nvSpPr>
        <dsp:cNvPr id="0" name=""/>
        <dsp:cNvSpPr/>
      </dsp:nvSpPr>
      <dsp:spPr>
        <a:xfrm>
          <a:off x="654685" y="625"/>
          <a:ext cx="658805" cy="69219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66979D-821C-425C-98D7-68F7B0CA3EE4}">
      <dsp:nvSpPr>
        <dsp:cNvPr id="0" name=""/>
        <dsp:cNvSpPr/>
      </dsp:nvSpPr>
      <dsp:spPr>
        <a:xfrm rot="10800000">
          <a:off x="1010246" y="995940"/>
          <a:ext cx="3253089" cy="505715"/>
        </a:xfrm>
        <a:prstGeom prst="homePlate">
          <a:avLst/>
        </a:prstGeom>
        <a:solidFill>
          <a:srgbClr val="006D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007" tIns="53340" rIns="99568" bIns="53340" numCol="1" spcCol="1270" anchor="ctr" anchorCtr="0">
          <a:noAutofit/>
        </a:bodyPr>
        <a:lstStyle/>
        <a:p>
          <a:pPr marL="173038" lvl="0" indent="-53975" algn="l" defTabSz="622300">
            <a:lnSpc>
              <a:spcPct val="90000"/>
            </a:lnSpc>
            <a:spcBef>
              <a:spcPct val="0"/>
            </a:spcBef>
            <a:spcAft>
              <a:spcPct val="35000"/>
            </a:spcAft>
            <a:buNone/>
            <a:tabLst/>
          </a:pPr>
          <a:r>
            <a:rPr lang="en-US" sz="1400" kern="1200" dirty="0">
              <a:latin typeface="Arial" panose="020B0604020202020204" pitchFamily="34" charset="0"/>
              <a:cs typeface="Arial" panose="020B0604020202020204" pitchFamily="34" charset="0"/>
            </a:rPr>
            <a:t> Use the CHG soap provided</a:t>
          </a:r>
          <a:br>
            <a:rPr lang="en-US" sz="1400" kern="1200" dirty="0">
              <a:latin typeface="Arial" panose="020B0604020202020204" pitchFamily="34" charset="0"/>
              <a:cs typeface="Arial" panose="020B0604020202020204" pitchFamily="34" charset="0"/>
            </a:rPr>
          </a:br>
          <a:r>
            <a:rPr lang="en-US" sz="1400" kern="1200" dirty="0">
              <a:latin typeface="Arial" panose="020B0604020202020204" pitchFamily="34" charset="0"/>
              <a:cs typeface="Arial" panose="020B0604020202020204" pitchFamily="34" charset="0"/>
            </a:rPr>
            <a:t>to you</a:t>
          </a:r>
        </a:p>
      </dsp:txBody>
      <dsp:txXfrm rot="10800000">
        <a:off x="1136675" y="995940"/>
        <a:ext cx="3126660" cy="505715"/>
      </dsp:txXfrm>
    </dsp:sp>
    <dsp:sp modelId="{A486C91E-403A-49D4-87FF-2894DB66F3DE}">
      <dsp:nvSpPr>
        <dsp:cNvPr id="0" name=""/>
        <dsp:cNvSpPr/>
      </dsp:nvSpPr>
      <dsp:spPr>
        <a:xfrm>
          <a:off x="628527" y="843783"/>
          <a:ext cx="763438" cy="810029"/>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81D885-74C9-44EF-8694-9D9285E04F89}">
      <dsp:nvSpPr>
        <dsp:cNvPr id="0" name=""/>
        <dsp:cNvSpPr/>
      </dsp:nvSpPr>
      <dsp:spPr>
        <a:xfrm rot="10800000">
          <a:off x="994540" y="1875929"/>
          <a:ext cx="3253089" cy="505715"/>
        </a:xfrm>
        <a:prstGeom prst="homePlate">
          <a:avLst/>
        </a:prstGeom>
        <a:solidFill>
          <a:srgbClr val="006D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007" tIns="53340" rIns="99568" bIns="53340" numCol="1" spcCol="1270" anchor="ctr" anchorCtr="0">
          <a:noAutofit/>
        </a:bodyPr>
        <a:lstStyle/>
        <a:p>
          <a:pPr marL="119063" lvl="0" indent="0" algn="l" defTabSz="622300">
            <a:lnSpc>
              <a:spcPct val="90000"/>
            </a:lnSpc>
            <a:spcBef>
              <a:spcPct val="0"/>
            </a:spcBef>
            <a:spcAft>
              <a:spcPct val="35000"/>
            </a:spcAft>
            <a:buNone/>
            <a:tabLst/>
          </a:pPr>
          <a:r>
            <a:rPr lang="en-US" sz="1400" kern="1200" dirty="0">
              <a:latin typeface="Arial" panose="020B0604020202020204" pitchFamily="34" charset="0"/>
              <a:cs typeface="Arial" panose="020B0604020202020204" pitchFamily="34" charset="0"/>
            </a:rPr>
            <a:t>Wash your hands or use hand sanitizer</a:t>
          </a:r>
        </a:p>
      </dsp:txBody>
      <dsp:txXfrm rot="10800000">
        <a:off x="1120969" y="1875929"/>
        <a:ext cx="3126660" cy="505715"/>
      </dsp:txXfrm>
    </dsp:sp>
    <dsp:sp modelId="{8078795C-EA3E-4E27-ADEE-24C9AD595672}">
      <dsp:nvSpPr>
        <dsp:cNvPr id="0" name=""/>
        <dsp:cNvSpPr/>
      </dsp:nvSpPr>
      <dsp:spPr>
        <a:xfrm>
          <a:off x="644233" y="1804772"/>
          <a:ext cx="700613" cy="64802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DEE5C5-4F35-4A06-8F59-5A3EF99EA769}">
      <dsp:nvSpPr>
        <dsp:cNvPr id="0" name=""/>
        <dsp:cNvSpPr/>
      </dsp:nvSpPr>
      <dsp:spPr>
        <a:xfrm rot="10800000">
          <a:off x="984304" y="2690059"/>
          <a:ext cx="3253089" cy="505715"/>
        </a:xfrm>
        <a:prstGeom prst="homePlate">
          <a:avLst/>
        </a:prstGeom>
        <a:solidFill>
          <a:srgbClr val="006D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3007" tIns="53340" rIns="99568" bIns="53340" numCol="1" spcCol="1270" anchor="ctr" anchorCtr="0">
          <a:noAutofit/>
        </a:bodyPr>
        <a:lstStyle/>
        <a:p>
          <a:pPr marL="66675" lvl="0" indent="0" algn="l" defTabSz="622300">
            <a:lnSpc>
              <a:spcPct val="90000"/>
            </a:lnSpc>
            <a:spcBef>
              <a:spcPct val="0"/>
            </a:spcBef>
            <a:spcAft>
              <a:spcPct val="35000"/>
            </a:spcAft>
            <a:buNone/>
            <a:tabLst/>
          </a:pPr>
          <a:r>
            <a:rPr lang="en-US" sz="1400" kern="1200" dirty="0">
              <a:latin typeface="Arial" panose="020B0604020202020204" pitchFamily="34" charset="0"/>
              <a:cs typeface="Arial" panose="020B0604020202020204" pitchFamily="34" charset="0"/>
            </a:rPr>
            <a:t>Do not to</a:t>
          </a:r>
          <a:r>
            <a:rPr lang="en-US" sz="1400" kern="1200" dirty="0"/>
            <a:t>uch your incisions</a:t>
          </a:r>
          <a:br>
            <a:rPr lang="en-US" sz="1400" kern="1200" dirty="0"/>
          </a:br>
          <a:r>
            <a:rPr lang="en-US" sz="1400" kern="1200" dirty="0"/>
            <a:t>after surgery</a:t>
          </a:r>
        </a:p>
      </dsp:txBody>
      <dsp:txXfrm rot="10800000">
        <a:off x="1110733" y="2690059"/>
        <a:ext cx="3126660" cy="505715"/>
      </dsp:txXfrm>
    </dsp:sp>
    <dsp:sp modelId="{EDB69064-5D05-4B66-90C4-8F8DA115A5C3}">
      <dsp:nvSpPr>
        <dsp:cNvPr id="0" name=""/>
        <dsp:cNvSpPr/>
      </dsp:nvSpPr>
      <dsp:spPr>
        <a:xfrm>
          <a:off x="654469" y="2603761"/>
          <a:ext cx="659670" cy="678311"/>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5000" b="-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A62280-4964-7655-591B-CE38E54161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64EAAF-1171-FD10-47F3-DBE0989DC2D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0AE37F-A976-F446-9543-3183D24F87EA}" type="datetimeFigureOut">
              <a:rPr lang="en-US" smtClean="0"/>
              <a:t>12/21/22</a:t>
            </a:fld>
            <a:endParaRPr lang="en-US"/>
          </a:p>
        </p:txBody>
      </p:sp>
      <p:sp>
        <p:nvSpPr>
          <p:cNvPr id="4" name="Footer Placeholder 3">
            <a:extLst>
              <a:ext uri="{FF2B5EF4-FFF2-40B4-BE49-F238E27FC236}">
                <a16:creationId xmlns:a16="http://schemas.microsoft.com/office/drawing/2014/main" id="{424300C9-5B44-D2CD-AD34-15BC056687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32EEA8E-9720-4306-EF76-63F86D99851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65FD8B-8A49-FF4E-B98C-B46A73CCA2AA}" type="slidenum">
              <a:rPr lang="en-US" smtClean="0"/>
              <a:t>‹#›</a:t>
            </a:fld>
            <a:endParaRPr lang="en-US"/>
          </a:p>
        </p:txBody>
      </p:sp>
    </p:spTree>
    <p:extLst>
      <p:ext uri="{BB962C8B-B14F-4D97-AF65-F5344CB8AC3E}">
        <p14:creationId xmlns:p14="http://schemas.microsoft.com/office/powerpoint/2010/main" val="31469206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A7F049-D247-9346-B20D-769745F513E3}" type="datetimeFigureOut">
              <a:rPr lang="en-US" smtClean="0"/>
              <a:t>12/21/22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D250E4-F18A-C14D-9864-B4CE108B2F24}" type="slidenum">
              <a:rPr lang="en-US" smtClean="0"/>
              <a:t>‹#›</a:t>
            </a:fld>
            <a:endParaRPr lang="en-US"/>
          </a:p>
        </p:txBody>
      </p:sp>
    </p:spTree>
    <p:extLst>
      <p:ext uri="{BB962C8B-B14F-4D97-AF65-F5344CB8AC3E}">
        <p14:creationId xmlns:p14="http://schemas.microsoft.com/office/powerpoint/2010/main" val="113127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D250E4-F18A-C14D-9864-B4CE108B2F24}" type="slidenum">
              <a:rPr lang="en-US" smtClean="0"/>
              <a:t>1</a:t>
            </a:fld>
            <a:endParaRPr lang="en-US"/>
          </a:p>
        </p:txBody>
      </p:sp>
    </p:spTree>
    <p:extLst>
      <p:ext uri="{BB962C8B-B14F-4D97-AF65-F5344CB8AC3E}">
        <p14:creationId xmlns:p14="http://schemas.microsoft.com/office/powerpoint/2010/main" val="3462398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D250E4-F18A-C14D-9864-B4CE108B2F24}" type="slidenum">
              <a:rPr lang="en-US" smtClean="0"/>
              <a:t>3</a:t>
            </a:fld>
            <a:endParaRPr lang="en-US"/>
          </a:p>
        </p:txBody>
      </p:sp>
    </p:spTree>
    <p:extLst>
      <p:ext uri="{BB962C8B-B14F-4D97-AF65-F5344CB8AC3E}">
        <p14:creationId xmlns:p14="http://schemas.microsoft.com/office/powerpoint/2010/main" val="370972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D250E4-F18A-C14D-9864-B4CE108B2F24}" type="slidenum">
              <a:rPr lang="en-US" smtClean="0"/>
              <a:t>4</a:t>
            </a:fld>
            <a:endParaRPr lang="en-US"/>
          </a:p>
        </p:txBody>
      </p:sp>
    </p:spTree>
    <p:extLst>
      <p:ext uri="{BB962C8B-B14F-4D97-AF65-F5344CB8AC3E}">
        <p14:creationId xmlns:p14="http://schemas.microsoft.com/office/powerpoint/2010/main" val="267586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file:////Users/home/Desktop/2019%20Biodesix%20Commercial%20Powerpoint%20Deck/Biodesix_lockup_r_cmyk%20blue.png" TargetMode="External"/><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E3FDB-365E-F34A-82E7-319450513D5D}"/>
              </a:ext>
            </a:extLst>
          </p:cNvPr>
          <p:cNvSpPr>
            <a:spLocks noGrp="1"/>
          </p:cNvSpPr>
          <p:nvPr>
            <p:ph type="ctrTitle" hasCustomPrompt="1"/>
          </p:nvPr>
        </p:nvSpPr>
        <p:spPr>
          <a:xfrm>
            <a:off x="1371600" y="3657600"/>
            <a:ext cx="9302840" cy="1453032"/>
          </a:xfrm>
        </p:spPr>
        <p:txBody>
          <a:bodyPr anchor="t"/>
          <a:lstStyle>
            <a:lvl1pPr algn="l">
              <a:defRPr sz="4800"/>
            </a:lvl1pPr>
          </a:lstStyle>
          <a:p>
            <a:r>
              <a:rPr lang="en-US" dirty="0"/>
              <a:t>Presentation Title Here</a:t>
            </a:r>
          </a:p>
        </p:txBody>
      </p:sp>
      <p:sp>
        <p:nvSpPr>
          <p:cNvPr id="3" name="Subtitle 2">
            <a:extLst>
              <a:ext uri="{FF2B5EF4-FFF2-40B4-BE49-F238E27FC236}">
                <a16:creationId xmlns:a16="http://schemas.microsoft.com/office/drawing/2014/main" id="{BF0419E7-1071-B44E-88D3-57B5B3A159AF}"/>
              </a:ext>
            </a:extLst>
          </p:cNvPr>
          <p:cNvSpPr>
            <a:spLocks noGrp="1"/>
          </p:cNvSpPr>
          <p:nvPr>
            <p:ph type="subTitle" idx="1"/>
          </p:nvPr>
        </p:nvSpPr>
        <p:spPr>
          <a:xfrm>
            <a:off x="1371600" y="5212080"/>
            <a:ext cx="9144000" cy="47734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77042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FC2D3D66-51D7-FB45-9A38-68407E6404EC}"/>
              </a:ext>
            </a:extLst>
          </p:cNvPr>
          <p:cNvSpPr>
            <a:spLocks noGrp="1"/>
          </p:cNvSpPr>
          <p:nvPr>
            <p:ph type="body" sz="quarter" idx="10" hasCustomPrompt="1"/>
          </p:nvPr>
        </p:nvSpPr>
        <p:spPr>
          <a:xfrm>
            <a:off x="4140200" y="6265863"/>
            <a:ext cx="6723063" cy="592137"/>
          </a:xfrm>
        </p:spPr>
        <p:txBody>
          <a:bodyPr lIns="182880" anchor="ctr" anchorCtr="0"/>
          <a:lstStyle>
            <a:lvl1pPr>
              <a:buFontTx/>
              <a:buNone/>
              <a:defRPr sz="1000" baseline="0">
                <a:solidFill>
                  <a:schemeClr val="bg1"/>
                </a:solidFill>
              </a:defRPr>
            </a:lvl1pPr>
          </a:lstStyle>
          <a:p>
            <a:pPr lvl="0"/>
            <a:r>
              <a:rPr lang="en-US" dirty="0"/>
              <a:t>Footer</a:t>
            </a:r>
          </a:p>
        </p:txBody>
      </p:sp>
    </p:spTree>
    <p:extLst>
      <p:ext uri="{BB962C8B-B14F-4D97-AF65-F5344CB8AC3E}">
        <p14:creationId xmlns:p14="http://schemas.microsoft.com/office/powerpoint/2010/main" val="403673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8">
            <a:extLst>
              <a:ext uri="{FF2B5EF4-FFF2-40B4-BE49-F238E27FC236}">
                <a16:creationId xmlns:a16="http://schemas.microsoft.com/office/drawing/2014/main" id="{948050CD-D200-0748-901D-A13127734EFF}"/>
              </a:ext>
            </a:extLst>
          </p:cNvPr>
          <p:cNvSpPr>
            <a:spLocks noGrp="1"/>
          </p:cNvSpPr>
          <p:nvPr>
            <p:ph type="body" sz="quarter" idx="10" hasCustomPrompt="1"/>
          </p:nvPr>
        </p:nvSpPr>
        <p:spPr>
          <a:xfrm>
            <a:off x="4140200" y="6265863"/>
            <a:ext cx="6723063" cy="592137"/>
          </a:xfrm>
        </p:spPr>
        <p:txBody>
          <a:bodyPr lIns="182880" anchor="ctr" anchorCtr="0"/>
          <a:lstStyle>
            <a:lvl1pPr>
              <a:buFontTx/>
              <a:buNone/>
              <a:defRPr sz="1000" baseline="0">
                <a:solidFill>
                  <a:schemeClr val="bg1"/>
                </a:solidFill>
              </a:defRPr>
            </a:lvl1pPr>
          </a:lstStyle>
          <a:p>
            <a:pPr lvl="0"/>
            <a:r>
              <a:rPr lang="en-US" dirty="0"/>
              <a:t>Footer</a:t>
            </a:r>
          </a:p>
        </p:txBody>
      </p:sp>
    </p:spTree>
    <p:extLst>
      <p:ext uri="{BB962C8B-B14F-4D97-AF65-F5344CB8AC3E}">
        <p14:creationId xmlns:p14="http://schemas.microsoft.com/office/powerpoint/2010/main" val="820519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8">
            <a:extLst>
              <a:ext uri="{FF2B5EF4-FFF2-40B4-BE49-F238E27FC236}">
                <a16:creationId xmlns:a16="http://schemas.microsoft.com/office/drawing/2014/main" id="{DF47B3AE-2923-B440-9E98-F61C66F49453}"/>
              </a:ext>
            </a:extLst>
          </p:cNvPr>
          <p:cNvSpPr>
            <a:spLocks noGrp="1"/>
          </p:cNvSpPr>
          <p:nvPr>
            <p:ph type="body" sz="quarter" idx="10" hasCustomPrompt="1"/>
          </p:nvPr>
        </p:nvSpPr>
        <p:spPr>
          <a:xfrm>
            <a:off x="4140200" y="6265863"/>
            <a:ext cx="6723063" cy="592137"/>
          </a:xfrm>
        </p:spPr>
        <p:txBody>
          <a:bodyPr lIns="182880" anchor="ctr" anchorCtr="0"/>
          <a:lstStyle>
            <a:lvl1pPr>
              <a:buFontTx/>
              <a:buNone/>
              <a:defRPr sz="1000" baseline="0">
                <a:solidFill>
                  <a:schemeClr val="bg1"/>
                </a:solidFill>
              </a:defRPr>
            </a:lvl1pPr>
          </a:lstStyle>
          <a:p>
            <a:pPr lvl="0"/>
            <a:r>
              <a:rPr lang="en-US" dirty="0"/>
              <a:t>Footer</a:t>
            </a:r>
          </a:p>
        </p:txBody>
      </p:sp>
    </p:spTree>
    <p:extLst>
      <p:ext uri="{BB962C8B-B14F-4D97-AF65-F5344CB8AC3E}">
        <p14:creationId xmlns:p14="http://schemas.microsoft.com/office/powerpoint/2010/main" val="3112580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a:extLst>
              <a:ext uri="{FF2B5EF4-FFF2-40B4-BE49-F238E27FC236}">
                <a16:creationId xmlns:a16="http://schemas.microsoft.com/office/drawing/2014/main" id="{D4F31BA7-745D-1F44-853C-EE1719436A48}"/>
              </a:ext>
            </a:extLst>
          </p:cNvPr>
          <p:cNvSpPr>
            <a:spLocks noGrp="1"/>
          </p:cNvSpPr>
          <p:nvPr>
            <p:ph type="body" sz="quarter" idx="10" hasCustomPrompt="1"/>
          </p:nvPr>
        </p:nvSpPr>
        <p:spPr>
          <a:xfrm>
            <a:off x="4140200" y="6265863"/>
            <a:ext cx="6723063" cy="592137"/>
          </a:xfrm>
        </p:spPr>
        <p:txBody>
          <a:bodyPr lIns="182880" anchor="ctr" anchorCtr="0"/>
          <a:lstStyle>
            <a:lvl1pPr>
              <a:buFontTx/>
              <a:buNone/>
              <a:defRPr sz="1000" baseline="0">
                <a:solidFill>
                  <a:schemeClr val="bg1"/>
                </a:solidFill>
              </a:defRPr>
            </a:lvl1pPr>
          </a:lstStyle>
          <a:p>
            <a:pPr lvl="0"/>
            <a:r>
              <a:rPr lang="en-US" dirty="0"/>
              <a:t>Footer</a:t>
            </a:r>
          </a:p>
        </p:txBody>
      </p:sp>
    </p:spTree>
    <p:extLst>
      <p:ext uri="{BB962C8B-B14F-4D97-AF65-F5344CB8AC3E}">
        <p14:creationId xmlns:p14="http://schemas.microsoft.com/office/powerpoint/2010/main" val="228570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a:extLst>
              <a:ext uri="{FF2B5EF4-FFF2-40B4-BE49-F238E27FC236}">
                <a16:creationId xmlns:a16="http://schemas.microsoft.com/office/drawing/2014/main" id="{0B8B5B29-9585-2B41-AE17-60EDAD6D84EF}"/>
              </a:ext>
            </a:extLst>
          </p:cNvPr>
          <p:cNvSpPr>
            <a:spLocks noGrp="1"/>
          </p:cNvSpPr>
          <p:nvPr>
            <p:ph type="body" sz="quarter" idx="10" hasCustomPrompt="1"/>
          </p:nvPr>
        </p:nvSpPr>
        <p:spPr>
          <a:xfrm>
            <a:off x="4140200" y="6265863"/>
            <a:ext cx="6723063" cy="592137"/>
          </a:xfrm>
        </p:spPr>
        <p:txBody>
          <a:bodyPr lIns="182880" anchor="ctr" anchorCtr="0"/>
          <a:lstStyle>
            <a:lvl1pPr>
              <a:buFontTx/>
              <a:buNone/>
              <a:defRPr sz="1000" baseline="0">
                <a:solidFill>
                  <a:schemeClr val="bg1"/>
                </a:solidFill>
              </a:defRPr>
            </a:lvl1pPr>
          </a:lstStyle>
          <a:p>
            <a:pPr lvl="0"/>
            <a:r>
              <a:rPr lang="en-US" dirty="0"/>
              <a:t>Footer</a:t>
            </a:r>
          </a:p>
        </p:txBody>
      </p:sp>
    </p:spTree>
    <p:extLst>
      <p:ext uri="{BB962C8B-B14F-4D97-AF65-F5344CB8AC3E}">
        <p14:creationId xmlns:p14="http://schemas.microsoft.com/office/powerpoint/2010/main" val="837041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D291319-439C-E548-A109-75F5E1DAADDD}"/>
              </a:ext>
            </a:extLst>
          </p:cNvPr>
          <p:cNvSpPr/>
          <p:nvPr userDrawn="1"/>
        </p:nvSpPr>
        <p:spPr>
          <a:xfrm>
            <a:off x="1734274" y="1848035"/>
            <a:ext cx="8266255" cy="365125"/>
          </a:xfrm>
          <a:prstGeom prst="rect">
            <a:avLst/>
          </a:prstGeom>
          <a:solidFill>
            <a:srgbClr val="317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FFF5B50-FE6A-DF47-8071-173505DCFBBC}"/>
              </a:ext>
            </a:extLst>
          </p:cNvPr>
          <p:cNvSpPr>
            <a:spLocks noGrp="1"/>
          </p:cNvSpPr>
          <p:nvPr>
            <p:ph type="title"/>
          </p:nvPr>
        </p:nvSpPr>
        <p:spPr>
          <a:xfrm>
            <a:off x="838200" y="365125"/>
            <a:ext cx="10515600" cy="1325563"/>
          </a:xfrm>
          <a:prstGeom prst="rect">
            <a:avLst/>
          </a:prstGeom>
        </p:spPr>
        <p:txBody>
          <a:bodyPr>
            <a:normAutofit/>
          </a:bodyPr>
          <a:lstStyle>
            <a:lvl1pPr>
              <a:defRPr sz="2800"/>
            </a:lvl1pPr>
          </a:lstStyle>
          <a:p>
            <a:r>
              <a:rPr lang="en-US" dirty="0"/>
              <a:t>Click to edit Master title style</a:t>
            </a:r>
          </a:p>
        </p:txBody>
      </p:sp>
      <p:graphicFrame>
        <p:nvGraphicFramePr>
          <p:cNvPr id="10" name="Chart 9">
            <a:extLst>
              <a:ext uri="{FF2B5EF4-FFF2-40B4-BE49-F238E27FC236}">
                <a16:creationId xmlns:a16="http://schemas.microsoft.com/office/drawing/2014/main" id="{B43CCEAD-DE70-B64A-8E4F-53854C7BBA5D}"/>
              </a:ext>
            </a:extLst>
          </p:cNvPr>
          <p:cNvGraphicFramePr/>
          <p:nvPr userDrawn="1">
            <p:extLst>
              <p:ext uri="{D42A27DB-BD31-4B8C-83A1-F6EECF244321}">
                <p14:modId xmlns:p14="http://schemas.microsoft.com/office/powerpoint/2010/main" val="1996889216"/>
              </p:ext>
            </p:extLst>
          </p:nvPr>
        </p:nvGraphicFramePr>
        <p:xfrm>
          <a:off x="1734275" y="1807901"/>
          <a:ext cx="8433444" cy="4216722"/>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Placeholder 8">
            <a:extLst>
              <a:ext uri="{FF2B5EF4-FFF2-40B4-BE49-F238E27FC236}">
                <a16:creationId xmlns:a16="http://schemas.microsoft.com/office/drawing/2014/main" id="{E57F9AFC-8EDC-3541-B0FB-4777F55F0076}"/>
              </a:ext>
            </a:extLst>
          </p:cNvPr>
          <p:cNvSpPr>
            <a:spLocks noGrp="1"/>
          </p:cNvSpPr>
          <p:nvPr>
            <p:ph type="body" sz="quarter" idx="10" hasCustomPrompt="1"/>
          </p:nvPr>
        </p:nvSpPr>
        <p:spPr>
          <a:xfrm>
            <a:off x="4140200" y="6265863"/>
            <a:ext cx="6723063" cy="592137"/>
          </a:xfrm>
        </p:spPr>
        <p:txBody>
          <a:bodyPr lIns="182880" anchor="ctr" anchorCtr="0"/>
          <a:lstStyle>
            <a:lvl1pPr>
              <a:buFontTx/>
              <a:buNone/>
              <a:defRPr sz="1000" baseline="0">
                <a:solidFill>
                  <a:schemeClr val="bg1"/>
                </a:solidFill>
              </a:defRPr>
            </a:lvl1pPr>
          </a:lstStyle>
          <a:p>
            <a:pPr lvl="0"/>
            <a:r>
              <a:rPr lang="en-US" dirty="0"/>
              <a:t>Footer</a:t>
            </a:r>
          </a:p>
        </p:txBody>
      </p:sp>
    </p:spTree>
    <p:extLst>
      <p:ext uri="{BB962C8B-B14F-4D97-AF65-F5344CB8AC3E}">
        <p14:creationId xmlns:p14="http://schemas.microsoft.com/office/powerpoint/2010/main" val="130003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501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ingle column">
    <p:spTree>
      <p:nvGrpSpPr>
        <p:cNvPr id="1" name=""/>
        <p:cNvGrpSpPr/>
        <p:nvPr/>
      </p:nvGrpSpPr>
      <p:grpSpPr>
        <a:xfrm>
          <a:off x="0" y="0"/>
          <a:ext cx="0" cy="0"/>
          <a:chOff x="0" y="0"/>
          <a:chExt cx="0" cy="0"/>
        </a:xfrm>
      </p:grpSpPr>
      <p:sp>
        <p:nvSpPr>
          <p:cNvPr id="8" name="Text Placeholder 5"/>
          <p:cNvSpPr>
            <a:spLocks noGrp="1"/>
          </p:cNvSpPr>
          <p:nvPr>
            <p:ph type="body" sz="quarter" idx="10"/>
          </p:nvPr>
        </p:nvSpPr>
        <p:spPr>
          <a:xfrm>
            <a:off x="617031" y="483960"/>
            <a:ext cx="10955948" cy="502708"/>
          </a:xfrm>
          <a:prstGeom prst="rect">
            <a:avLst/>
          </a:prstGeom>
        </p:spPr>
        <p:txBody>
          <a:bodyPr lIns="0" tIns="0" rIns="0" bIns="0"/>
          <a:lstStyle>
            <a:lvl1pPr marL="0" indent="0">
              <a:buNone/>
              <a:defRPr baseline="0">
                <a:solidFill>
                  <a:schemeClr val="tx1"/>
                </a:solidFill>
                <a:latin typeface="Aria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p:txBody>
      </p:sp>
      <p:sp>
        <p:nvSpPr>
          <p:cNvPr id="9" name="Text Placeholder 7"/>
          <p:cNvSpPr>
            <a:spLocks noGrp="1"/>
          </p:cNvSpPr>
          <p:nvPr>
            <p:ph type="body" sz="quarter" idx="11"/>
          </p:nvPr>
        </p:nvSpPr>
        <p:spPr>
          <a:xfrm>
            <a:off x="617033" y="939121"/>
            <a:ext cx="10955948" cy="526520"/>
          </a:xfrm>
          <a:prstGeom prst="rect">
            <a:avLst/>
          </a:prstGeom>
        </p:spPr>
        <p:txBody>
          <a:bodyPr lIns="0" tIns="0" rIns="0" bIns="0"/>
          <a:lstStyle>
            <a:lvl1pPr marL="0" indent="0">
              <a:buNone/>
              <a:defRPr sz="1500" b="1" baseline="0">
                <a:solidFill>
                  <a:schemeClr val="bg2"/>
                </a:solidFill>
                <a:latin typeface="Arial"/>
              </a:defRPr>
            </a:lvl1pPr>
          </a:lstStyle>
          <a:p>
            <a:pPr lvl="0"/>
            <a:r>
              <a:rPr lang="en-US"/>
              <a:t>Edit Master text styles</a:t>
            </a:r>
          </a:p>
        </p:txBody>
      </p:sp>
      <p:sp>
        <p:nvSpPr>
          <p:cNvPr id="10" name="Content Placeholder 7"/>
          <p:cNvSpPr>
            <a:spLocks noGrp="1"/>
          </p:cNvSpPr>
          <p:nvPr>
            <p:ph sz="quarter" idx="14"/>
          </p:nvPr>
        </p:nvSpPr>
        <p:spPr>
          <a:xfrm>
            <a:off x="524766" y="1652877"/>
            <a:ext cx="11048215" cy="4210234"/>
          </a:xfrm>
          <a:prstGeom prst="rect">
            <a:avLst/>
          </a:prstGeom>
        </p:spPr>
        <p:txBody>
          <a:bodyPr/>
          <a:lstStyle>
            <a:lvl1pPr marL="254794" indent="-254794">
              <a:lnSpc>
                <a:spcPct val="100000"/>
              </a:lnSpc>
              <a:spcBef>
                <a:spcPts val="450"/>
              </a:spcBef>
              <a:buClr>
                <a:srgbClr val="AFBD21"/>
              </a:buClr>
              <a:buFont typeface="Arial"/>
              <a:buChar char="•"/>
              <a:defRPr sz="1350" b="1" spc="-23">
                <a:solidFill>
                  <a:srgbClr val="7F7F7F"/>
                </a:solidFill>
              </a:defRPr>
            </a:lvl1pPr>
            <a:lvl2pPr marL="429816" indent="-175022">
              <a:lnSpc>
                <a:spcPct val="100000"/>
              </a:lnSpc>
              <a:spcBef>
                <a:spcPts val="450"/>
              </a:spcBef>
              <a:buClr>
                <a:srgbClr val="AFBD21"/>
              </a:buClr>
              <a:buFont typeface="Arial"/>
              <a:buChar char="•"/>
              <a:defRPr sz="1350" spc="-23">
                <a:solidFill>
                  <a:srgbClr val="7F7F7F"/>
                </a:solidFill>
              </a:defRPr>
            </a:lvl2pPr>
            <a:lvl3pPr marL="598885" indent="-169069">
              <a:lnSpc>
                <a:spcPct val="100000"/>
              </a:lnSpc>
              <a:spcBef>
                <a:spcPts val="450"/>
              </a:spcBef>
              <a:buClr>
                <a:srgbClr val="AFBD21"/>
              </a:buClr>
              <a:buFont typeface="Arial"/>
              <a:buChar char="•"/>
              <a:defRPr sz="1200" spc="-23">
                <a:solidFill>
                  <a:srgbClr val="7F7F7F"/>
                </a:solidFill>
              </a:defRPr>
            </a:lvl3pPr>
            <a:lvl4pPr marL="772716" indent="-173831">
              <a:lnSpc>
                <a:spcPct val="100000"/>
              </a:lnSpc>
              <a:spcBef>
                <a:spcPts val="450"/>
              </a:spcBef>
              <a:buClr>
                <a:srgbClr val="AFBD21"/>
              </a:buClr>
              <a:buFont typeface="Arial"/>
              <a:buChar char="•"/>
              <a:defRPr sz="1050" spc="-23">
                <a:solidFill>
                  <a:srgbClr val="7F7F7F"/>
                </a:solidFill>
              </a:defRPr>
            </a:lvl4pPr>
            <a:lvl5pPr marL="941785" indent="-169069">
              <a:lnSpc>
                <a:spcPct val="100000"/>
              </a:lnSpc>
              <a:spcBef>
                <a:spcPts val="450"/>
              </a:spcBef>
              <a:buClr>
                <a:srgbClr val="AFBD21"/>
              </a:buClr>
              <a:buFont typeface="Arial"/>
              <a:buChar char="•"/>
              <a:defRPr sz="900" spc="-23">
                <a:solidFill>
                  <a:srgbClr val="7F7F7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955601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8"/>
            <a:ext cx="10515600" cy="858313"/>
          </a:xfrm>
        </p:spPr>
        <p:txBody>
          <a:bodyPr anchor="t">
            <a:normAutofit/>
          </a:bodyPr>
          <a:lstStyle>
            <a:lvl1pPr>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838200" y="2055815"/>
            <a:ext cx="10515600" cy="4121148"/>
          </a:xfrm>
        </p:spPr>
        <p:txBody>
          <a:bodyPr/>
          <a:lstStyle>
            <a:lvl1pPr marL="228600" indent="-228600">
              <a:buClr>
                <a:srgbClr val="86BBE6"/>
              </a:buClr>
              <a:buFont typeface="Arial" panose="020B0604020202020204" pitchFamily="34" charset="0"/>
              <a:buChar char="•"/>
              <a:defRPr sz="2000">
                <a:latin typeface="Arial" panose="020B0604020202020204" pitchFamily="34" charset="0"/>
                <a:cs typeface="Arial" panose="020B0604020202020204" pitchFamily="34" charset="0"/>
              </a:defRPr>
            </a:lvl1pPr>
            <a:lvl2pPr>
              <a:buClr>
                <a:srgbClr val="86BBE6"/>
              </a:buClr>
              <a:defRPr sz="2000"/>
            </a:lvl2pPr>
            <a:lvl3pPr>
              <a:buClr>
                <a:srgbClr val="86BBE6"/>
              </a:buClr>
              <a:defRPr/>
            </a:lvl3pPr>
            <a:lvl4pPr>
              <a:buClr>
                <a:srgbClr val="86BBE6"/>
              </a:buClr>
              <a:defRPr/>
            </a:lvl4pPr>
            <a:lvl5pPr>
              <a:buClr>
                <a:srgbClr val="86BBE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39A4F497-6645-A24A-8715-1FF9BDAE98DB}"/>
              </a:ext>
            </a:extLst>
          </p:cNvPr>
          <p:cNvSpPr>
            <a:spLocks noGrp="1"/>
          </p:cNvSpPr>
          <p:nvPr>
            <p:ph type="body" sz="quarter" idx="10" hasCustomPrompt="1"/>
          </p:nvPr>
        </p:nvSpPr>
        <p:spPr>
          <a:xfrm>
            <a:off x="4140200" y="6265863"/>
            <a:ext cx="6723063" cy="592137"/>
          </a:xfrm>
        </p:spPr>
        <p:txBody>
          <a:bodyPr lIns="182880" anchor="ctr" anchorCtr="0"/>
          <a:lstStyle>
            <a:lvl1pPr>
              <a:buFontTx/>
              <a:buNone/>
              <a:defRPr sz="1000" baseline="0">
                <a:solidFill>
                  <a:schemeClr val="bg1"/>
                </a:solidFill>
              </a:defRPr>
            </a:lvl1pPr>
          </a:lstStyle>
          <a:p>
            <a:pPr lvl="0"/>
            <a:r>
              <a:rPr lang="en-US" dirty="0"/>
              <a:t>Footer</a:t>
            </a:r>
          </a:p>
        </p:txBody>
      </p:sp>
    </p:spTree>
    <p:extLst>
      <p:ext uri="{BB962C8B-B14F-4D97-AF65-F5344CB8AC3E}">
        <p14:creationId xmlns:p14="http://schemas.microsoft.com/office/powerpoint/2010/main" val="1183806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B1A94B0-2161-5AEC-E93C-6E402368F226}"/>
              </a:ext>
            </a:extLst>
          </p:cNvPr>
          <p:cNvSpPr>
            <a:spLocks noGrp="1"/>
          </p:cNvSpPr>
          <p:nvPr>
            <p:ph type="dt" sz="half" idx="10"/>
          </p:nvPr>
        </p:nvSpPr>
        <p:spPr/>
        <p:txBody>
          <a:bodyPr/>
          <a:lstStyle>
            <a:lvl1pPr>
              <a:defRPr/>
            </a:lvl1pPr>
          </a:lstStyle>
          <a:p>
            <a:pPr>
              <a:defRPr/>
            </a:pPr>
            <a:fld id="{02F3A672-EA71-A04E-9400-735D4504C231}" type="datetime1">
              <a:rPr lang="en-US"/>
              <a:pPr>
                <a:defRPr/>
              </a:pPr>
              <a:t>12/21/22</a:t>
            </a:fld>
            <a:endParaRPr lang="en-US" dirty="0"/>
          </a:p>
        </p:txBody>
      </p:sp>
      <p:sp>
        <p:nvSpPr>
          <p:cNvPr id="5" name="Footer Placeholder 4">
            <a:extLst>
              <a:ext uri="{FF2B5EF4-FFF2-40B4-BE49-F238E27FC236}">
                <a16:creationId xmlns:a16="http://schemas.microsoft.com/office/drawing/2014/main" id="{4802F53E-541F-1DC6-3843-05C21F1540CD}"/>
              </a:ext>
            </a:extLst>
          </p:cNvPr>
          <p:cNvSpPr>
            <a:spLocks noGrp="1"/>
          </p:cNvSpPr>
          <p:nvPr>
            <p:ph type="ftr" sz="quarter" idx="11"/>
          </p:nvPr>
        </p:nvSpPr>
        <p:spPr/>
        <p:txBody>
          <a:bodyPr/>
          <a:lstStyle>
            <a:lvl1pPr>
              <a:defRPr/>
            </a:lvl1pPr>
          </a:lstStyle>
          <a:p>
            <a:pPr>
              <a:defRPr/>
            </a:pPr>
            <a:r>
              <a:rPr lang="en-US"/>
              <a:t>Footer Text (optional)</a:t>
            </a:r>
          </a:p>
        </p:txBody>
      </p:sp>
      <p:sp>
        <p:nvSpPr>
          <p:cNvPr id="6" name="Slide Number Placeholder 5">
            <a:extLst>
              <a:ext uri="{FF2B5EF4-FFF2-40B4-BE49-F238E27FC236}">
                <a16:creationId xmlns:a16="http://schemas.microsoft.com/office/drawing/2014/main" id="{77CAD788-A167-4C42-9573-73BC9AFAD715}"/>
              </a:ext>
            </a:extLst>
          </p:cNvPr>
          <p:cNvSpPr>
            <a:spLocks noGrp="1"/>
          </p:cNvSpPr>
          <p:nvPr>
            <p:ph type="sldNum" sz="quarter" idx="12"/>
          </p:nvPr>
        </p:nvSpPr>
        <p:spPr/>
        <p:txBody>
          <a:bodyPr/>
          <a:lstStyle>
            <a:lvl1pPr>
              <a:defRPr/>
            </a:lvl1pPr>
          </a:lstStyle>
          <a:p>
            <a:fld id="{F8937552-8E7D-3A48-BA8D-9E2763ACE9A5}" type="slidenum">
              <a:rPr lang="en-US" altLang="en-US"/>
              <a:pPr/>
              <a:t>‹#›</a:t>
            </a:fld>
            <a:endParaRPr lang="en-US" altLang="en-US"/>
          </a:p>
        </p:txBody>
      </p:sp>
    </p:spTree>
    <p:extLst>
      <p:ext uri="{BB962C8B-B14F-4D97-AF65-F5344CB8AC3E}">
        <p14:creationId xmlns:p14="http://schemas.microsoft.com/office/powerpoint/2010/main" val="3390261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E3FDB-365E-F34A-82E7-319450513D5D}"/>
              </a:ext>
            </a:extLst>
          </p:cNvPr>
          <p:cNvSpPr>
            <a:spLocks noGrp="1"/>
          </p:cNvSpPr>
          <p:nvPr>
            <p:ph type="ctrTitle" hasCustomPrompt="1"/>
          </p:nvPr>
        </p:nvSpPr>
        <p:spPr>
          <a:xfrm>
            <a:off x="1371600" y="3657600"/>
            <a:ext cx="9302840" cy="1453032"/>
          </a:xfrm>
        </p:spPr>
        <p:txBody>
          <a:bodyPr anchor="t"/>
          <a:lstStyle>
            <a:lvl1pPr algn="l">
              <a:defRPr sz="4800"/>
            </a:lvl1pPr>
          </a:lstStyle>
          <a:p>
            <a:r>
              <a:rPr lang="en-US" dirty="0"/>
              <a:t>Presentation Title Here</a:t>
            </a:r>
          </a:p>
        </p:txBody>
      </p:sp>
      <p:sp>
        <p:nvSpPr>
          <p:cNvPr id="3" name="Subtitle 2">
            <a:extLst>
              <a:ext uri="{FF2B5EF4-FFF2-40B4-BE49-F238E27FC236}">
                <a16:creationId xmlns:a16="http://schemas.microsoft.com/office/drawing/2014/main" id="{BF0419E7-1071-B44E-88D3-57B5B3A159AF}"/>
              </a:ext>
            </a:extLst>
          </p:cNvPr>
          <p:cNvSpPr>
            <a:spLocks noGrp="1"/>
          </p:cNvSpPr>
          <p:nvPr>
            <p:ph type="subTitle" idx="1"/>
          </p:nvPr>
        </p:nvSpPr>
        <p:spPr>
          <a:xfrm>
            <a:off x="1371600" y="5212080"/>
            <a:ext cx="9144000" cy="47734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13471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nternal Slide_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33645CF-636F-4112-86C5-0E1F06283EE7}"/>
              </a:ext>
            </a:extLst>
          </p:cNvPr>
          <p:cNvSpPr>
            <a:spLocks noGrp="1"/>
          </p:cNvSpPr>
          <p:nvPr>
            <p:ph type="title" hasCustomPrompt="1"/>
          </p:nvPr>
        </p:nvSpPr>
        <p:spPr>
          <a:xfrm>
            <a:off x="768096" y="121428"/>
            <a:ext cx="10985754" cy="756119"/>
          </a:xfrm>
          <a:prstGeom prst="rect">
            <a:avLst/>
          </a:prstGeom>
        </p:spPr>
        <p:txBody>
          <a:bodyPr anchor="ctr">
            <a:noAutofit/>
          </a:bodyPr>
          <a:lstStyle>
            <a:lvl1pPr algn="l">
              <a:defRPr sz="3600" b="1" cap="none">
                <a:solidFill>
                  <a:schemeClr val="tx2"/>
                </a:solidFill>
                <a:latin typeface="+mn-lt"/>
                <a:cs typeface="Arial"/>
              </a:defRPr>
            </a:lvl1pPr>
          </a:lstStyle>
          <a:p>
            <a:r>
              <a:rPr lang="en-US"/>
              <a:t>Click to Edit Master Title</a:t>
            </a:r>
          </a:p>
        </p:txBody>
      </p:sp>
      <p:sp>
        <p:nvSpPr>
          <p:cNvPr id="4" name="Text Placeholder 15">
            <a:extLst>
              <a:ext uri="{FF2B5EF4-FFF2-40B4-BE49-F238E27FC236}">
                <a16:creationId xmlns:a16="http://schemas.microsoft.com/office/drawing/2014/main" id="{25BDC97C-DF58-43AB-A6D7-843DD260260E}"/>
              </a:ext>
            </a:extLst>
          </p:cNvPr>
          <p:cNvSpPr>
            <a:spLocks noGrp="1"/>
          </p:cNvSpPr>
          <p:nvPr>
            <p:ph type="body" sz="quarter" idx="10" hasCustomPrompt="1"/>
          </p:nvPr>
        </p:nvSpPr>
        <p:spPr>
          <a:xfrm>
            <a:off x="768098" y="710747"/>
            <a:ext cx="10985752" cy="480511"/>
          </a:xfrm>
          <a:prstGeom prst="rect">
            <a:avLst/>
          </a:prstGeom>
        </p:spPr>
        <p:txBody>
          <a:bodyPr anchor="ctr"/>
          <a:lstStyle>
            <a:lvl1pPr marL="0" indent="0">
              <a:buNone/>
              <a:defRPr sz="2400" b="1">
                <a:solidFill>
                  <a:schemeClr val="accent5"/>
                </a:solidFill>
              </a:defRPr>
            </a:lvl1pPr>
          </a:lstStyle>
          <a:p>
            <a:pPr lvl="0"/>
            <a:r>
              <a:rPr lang="en-US"/>
              <a:t>CLICK TO EDIT SUBTITLE</a:t>
            </a:r>
          </a:p>
        </p:txBody>
      </p:sp>
      <p:sp>
        <p:nvSpPr>
          <p:cNvPr id="9" name="Content Placeholder 8">
            <a:extLst>
              <a:ext uri="{FF2B5EF4-FFF2-40B4-BE49-F238E27FC236}">
                <a16:creationId xmlns:a16="http://schemas.microsoft.com/office/drawing/2014/main" id="{36175A57-390F-4F01-88BC-BAF056C28F3C}"/>
              </a:ext>
            </a:extLst>
          </p:cNvPr>
          <p:cNvSpPr>
            <a:spLocks noGrp="1"/>
          </p:cNvSpPr>
          <p:nvPr>
            <p:ph sz="quarter" idx="12"/>
          </p:nvPr>
        </p:nvSpPr>
        <p:spPr>
          <a:xfrm>
            <a:off x="768096" y="1412305"/>
            <a:ext cx="10985752" cy="4533339"/>
          </a:xfrm>
          <a:prstGeom prst="rect">
            <a:avLst/>
          </a:prstGeom>
        </p:spPr>
        <p:txBody>
          <a:bodyPr/>
          <a:lstStyle>
            <a:lvl1pPr>
              <a:buClr>
                <a:schemeClr val="accent5"/>
              </a:buClr>
              <a:defRPr sz="2000">
                <a:solidFill>
                  <a:schemeClr val="accent6"/>
                </a:solidFill>
              </a:defRPr>
            </a:lvl1pPr>
            <a:lvl2pPr>
              <a:buClr>
                <a:schemeClr val="accent5"/>
              </a:buClr>
              <a:defRPr sz="1800">
                <a:solidFill>
                  <a:schemeClr val="accent6"/>
                </a:solidFill>
              </a:defRPr>
            </a:lvl2pPr>
            <a:lvl3pPr>
              <a:buClr>
                <a:schemeClr val="accent5"/>
              </a:buClr>
              <a:defRPr sz="1600">
                <a:solidFill>
                  <a:schemeClr val="accent6"/>
                </a:solidFill>
              </a:defRPr>
            </a:lvl3pPr>
            <a:lvl4pPr>
              <a:buClr>
                <a:schemeClr val="accent5"/>
              </a:buClr>
              <a:defRPr sz="1400">
                <a:solidFill>
                  <a:schemeClr val="accent6"/>
                </a:solidFill>
              </a:defRPr>
            </a:lvl4pPr>
            <a:lvl5pPr>
              <a:buClr>
                <a:schemeClr val="accent5"/>
              </a:buClr>
              <a:defRPr sz="14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9">
            <a:extLst>
              <a:ext uri="{FF2B5EF4-FFF2-40B4-BE49-F238E27FC236}">
                <a16:creationId xmlns:a16="http://schemas.microsoft.com/office/drawing/2014/main" id="{3C2500CA-B2BD-4927-87A1-ED2739A0ECCC}"/>
              </a:ext>
            </a:extLst>
          </p:cNvPr>
          <p:cNvSpPr>
            <a:spLocks noGrp="1"/>
          </p:cNvSpPr>
          <p:nvPr>
            <p:ph type="body" sz="quarter" idx="11" hasCustomPrompt="1"/>
          </p:nvPr>
        </p:nvSpPr>
        <p:spPr>
          <a:xfrm>
            <a:off x="768096" y="6141622"/>
            <a:ext cx="3412018" cy="268381"/>
          </a:xfrm>
          <a:prstGeom prst="rect">
            <a:avLst/>
          </a:prstGeom>
        </p:spPr>
        <p:txBody>
          <a:bodyPr anchor="ctr"/>
          <a:lstStyle>
            <a:lvl1pPr marL="0" indent="0">
              <a:buClr>
                <a:schemeClr val="accent1"/>
              </a:buClr>
              <a:buFont typeface="Arial" panose="020B0604020202020204" pitchFamily="34" charset="0"/>
              <a:buNone/>
              <a:defRPr sz="1100">
                <a:solidFill>
                  <a:schemeClr val="accent6"/>
                </a:solidFill>
              </a:defRPr>
            </a:lvl1pPr>
            <a:lvl2pPr marL="685800" indent="-228600">
              <a:buClr>
                <a:schemeClr val="accent2"/>
              </a:buClr>
              <a:buFont typeface="Arial" panose="020B0604020202020204" pitchFamily="34" charset="0"/>
              <a:buChar char="•"/>
              <a:defRPr sz="1600">
                <a:solidFill>
                  <a:schemeClr val="tx1"/>
                </a:solidFill>
              </a:defRPr>
            </a:lvl2pPr>
            <a:lvl3pPr>
              <a:buClr>
                <a:schemeClr val="accent2"/>
              </a:buClr>
              <a:defRPr sz="1400">
                <a:solidFill>
                  <a:schemeClr val="tx1"/>
                </a:solidFill>
              </a:defRPr>
            </a:lvl3pPr>
            <a:lvl4pPr marL="1371600" indent="0">
              <a:buClr>
                <a:schemeClr val="accent2"/>
              </a:buClr>
              <a:buFont typeface="Arial" panose="020B0604020202020204" pitchFamily="34" charset="0"/>
              <a:buNone/>
              <a:defRPr sz="1400">
                <a:solidFill>
                  <a:schemeClr val="tx1"/>
                </a:solidFill>
              </a:defRPr>
            </a:lvl4pPr>
            <a:lvl5pPr>
              <a:buClr>
                <a:schemeClr val="accent2"/>
              </a:buClr>
              <a:defRPr sz="1400">
                <a:solidFill>
                  <a:schemeClr val="tx1"/>
                </a:solidFill>
              </a:defRPr>
            </a:lvl5pPr>
          </a:lstStyle>
          <a:p>
            <a:pPr lvl="0"/>
            <a:r>
              <a:rPr lang="en-US" dirty="0"/>
              <a:t>Insert References</a:t>
            </a:r>
          </a:p>
        </p:txBody>
      </p:sp>
    </p:spTree>
    <p:extLst>
      <p:ext uri="{BB962C8B-B14F-4D97-AF65-F5344CB8AC3E}">
        <p14:creationId xmlns:p14="http://schemas.microsoft.com/office/powerpoint/2010/main" val="2404144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nternal Slide_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D9EF392-727D-4A0E-82AC-64234FA38D60}"/>
              </a:ext>
            </a:extLst>
          </p:cNvPr>
          <p:cNvSpPr>
            <a:spLocks noGrp="1"/>
          </p:cNvSpPr>
          <p:nvPr>
            <p:ph type="title" hasCustomPrompt="1"/>
          </p:nvPr>
        </p:nvSpPr>
        <p:spPr>
          <a:xfrm>
            <a:off x="768096" y="121428"/>
            <a:ext cx="10985754" cy="756119"/>
          </a:xfrm>
          <a:prstGeom prst="rect">
            <a:avLst/>
          </a:prstGeom>
        </p:spPr>
        <p:txBody>
          <a:bodyPr anchor="ctr">
            <a:noAutofit/>
          </a:bodyPr>
          <a:lstStyle>
            <a:lvl1pPr algn="l">
              <a:defRPr sz="3600" b="1" cap="none">
                <a:solidFill>
                  <a:schemeClr val="tx2"/>
                </a:solidFill>
                <a:latin typeface="+mn-lt"/>
                <a:cs typeface="Arial"/>
              </a:defRPr>
            </a:lvl1pPr>
          </a:lstStyle>
          <a:p>
            <a:r>
              <a:rPr lang="en-US"/>
              <a:t>Click to Edit Master Title</a:t>
            </a:r>
          </a:p>
        </p:txBody>
      </p:sp>
      <p:sp>
        <p:nvSpPr>
          <p:cNvPr id="6" name="Content Placeholder 8">
            <a:extLst>
              <a:ext uri="{FF2B5EF4-FFF2-40B4-BE49-F238E27FC236}">
                <a16:creationId xmlns:a16="http://schemas.microsoft.com/office/drawing/2014/main" id="{079FA3C4-F4F0-4668-9021-D96B42061D65}"/>
              </a:ext>
            </a:extLst>
          </p:cNvPr>
          <p:cNvSpPr>
            <a:spLocks noGrp="1"/>
          </p:cNvSpPr>
          <p:nvPr>
            <p:ph sz="quarter" idx="12"/>
          </p:nvPr>
        </p:nvSpPr>
        <p:spPr>
          <a:xfrm>
            <a:off x="768096" y="1200763"/>
            <a:ext cx="10985752" cy="4744881"/>
          </a:xfrm>
          <a:prstGeom prst="rect">
            <a:avLst/>
          </a:prstGeom>
        </p:spPr>
        <p:txBody>
          <a:bodyPr/>
          <a:lstStyle>
            <a:lvl1pPr>
              <a:buClr>
                <a:schemeClr val="accent5"/>
              </a:buClr>
              <a:defRPr sz="2000">
                <a:solidFill>
                  <a:schemeClr val="accent6"/>
                </a:solidFill>
              </a:defRPr>
            </a:lvl1pPr>
            <a:lvl2pPr>
              <a:buClr>
                <a:schemeClr val="accent5"/>
              </a:buClr>
              <a:defRPr sz="1800">
                <a:solidFill>
                  <a:schemeClr val="accent6"/>
                </a:solidFill>
              </a:defRPr>
            </a:lvl2pPr>
            <a:lvl3pPr>
              <a:buClr>
                <a:schemeClr val="accent5"/>
              </a:buClr>
              <a:defRPr sz="1600">
                <a:solidFill>
                  <a:schemeClr val="accent6"/>
                </a:solidFill>
              </a:defRPr>
            </a:lvl3pPr>
            <a:lvl4pPr>
              <a:buClr>
                <a:schemeClr val="accent5"/>
              </a:buClr>
              <a:defRPr sz="1400">
                <a:solidFill>
                  <a:schemeClr val="accent6"/>
                </a:solidFill>
              </a:defRPr>
            </a:lvl4pPr>
            <a:lvl5pPr>
              <a:buClr>
                <a:schemeClr val="accent5"/>
              </a:buClr>
              <a:defRPr sz="14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9">
            <a:extLst>
              <a:ext uri="{FF2B5EF4-FFF2-40B4-BE49-F238E27FC236}">
                <a16:creationId xmlns:a16="http://schemas.microsoft.com/office/drawing/2014/main" id="{0182E5E8-80EA-4FA3-AD77-BB7C58D8CA96}"/>
              </a:ext>
            </a:extLst>
          </p:cNvPr>
          <p:cNvSpPr>
            <a:spLocks noGrp="1"/>
          </p:cNvSpPr>
          <p:nvPr>
            <p:ph type="body" sz="quarter" idx="11" hasCustomPrompt="1"/>
          </p:nvPr>
        </p:nvSpPr>
        <p:spPr>
          <a:xfrm>
            <a:off x="768096" y="6141622"/>
            <a:ext cx="3412018" cy="268381"/>
          </a:xfrm>
          <a:prstGeom prst="rect">
            <a:avLst/>
          </a:prstGeom>
        </p:spPr>
        <p:txBody>
          <a:bodyPr anchor="ctr"/>
          <a:lstStyle>
            <a:lvl1pPr marL="0" indent="0">
              <a:buClr>
                <a:schemeClr val="accent1"/>
              </a:buClr>
              <a:buFont typeface="Arial" panose="020B0604020202020204" pitchFamily="34" charset="0"/>
              <a:buNone/>
              <a:defRPr sz="1100">
                <a:solidFill>
                  <a:schemeClr val="accent6"/>
                </a:solidFill>
              </a:defRPr>
            </a:lvl1pPr>
            <a:lvl2pPr marL="685800" indent="-228600">
              <a:buClr>
                <a:schemeClr val="accent2"/>
              </a:buClr>
              <a:buFont typeface="Arial" panose="020B0604020202020204" pitchFamily="34" charset="0"/>
              <a:buChar char="•"/>
              <a:defRPr sz="1600">
                <a:solidFill>
                  <a:schemeClr val="tx1"/>
                </a:solidFill>
              </a:defRPr>
            </a:lvl2pPr>
            <a:lvl3pPr>
              <a:buClr>
                <a:schemeClr val="accent2"/>
              </a:buClr>
              <a:defRPr sz="1400">
                <a:solidFill>
                  <a:schemeClr val="tx1"/>
                </a:solidFill>
              </a:defRPr>
            </a:lvl3pPr>
            <a:lvl4pPr marL="1371600" indent="0">
              <a:buClr>
                <a:schemeClr val="accent2"/>
              </a:buClr>
              <a:buFont typeface="Arial" panose="020B0604020202020204" pitchFamily="34" charset="0"/>
              <a:buNone/>
              <a:defRPr sz="1400">
                <a:solidFill>
                  <a:schemeClr val="tx1"/>
                </a:solidFill>
              </a:defRPr>
            </a:lvl4pPr>
            <a:lvl5pPr>
              <a:buClr>
                <a:schemeClr val="accent2"/>
              </a:buClr>
              <a:defRPr sz="1400">
                <a:solidFill>
                  <a:schemeClr val="tx1"/>
                </a:solidFill>
              </a:defRPr>
            </a:lvl5pPr>
          </a:lstStyle>
          <a:p>
            <a:pPr lvl="0"/>
            <a:r>
              <a:rPr lang="en-US"/>
              <a:t>Insert References</a:t>
            </a:r>
          </a:p>
        </p:txBody>
      </p:sp>
    </p:spTree>
    <p:extLst>
      <p:ext uri="{BB962C8B-B14F-4D97-AF65-F5344CB8AC3E}">
        <p14:creationId xmlns:p14="http://schemas.microsoft.com/office/powerpoint/2010/main" val="2271043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E966CE-324A-B746-AEC9-A711D367E812}"/>
              </a:ext>
            </a:extLst>
          </p:cNvPr>
          <p:cNvSpPr/>
          <p:nvPr userDrawn="1"/>
        </p:nvSpPr>
        <p:spPr>
          <a:xfrm>
            <a:off x="0" y="1"/>
            <a:ext cx="12191997" cy="1690689"/>
          </a:xfrm>
          <a:prstGeom prst="rect">
            <a:avLst/>
          </a:prstGeom>
          <a:solidFill>
            <a:srgbClr val="317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D3336ADC-BE05-B04A-812E-8B595B696A09}"/>
              </a:ext>
            </a:extLst>
          </p:cNvPr>
          <p:cNvPicPr>
            <a:picLocks noChangeAspect="1"/>
          </p:cNvPicPr>
          <p:nvPr userDrawn="1"/>
        </p:nvPicPr>
        <p:blipFill>
          <a:blip r:embed="rId2"/>
          <a:stretch>
            <a:fillRect/>
          </a:stretch>
        </p:blipFill>
        <p:spPr>
          <a:xfrm>
            <a:off x="10752343" y="80768"/>
            <a:ext cx="1191944" cy="893958"/>
          </a:xfrm>
          <a:prstGeom prst="rect">
            <a:avLst/>
          </a:prstGeom>
        </p:spPr>
      </p:pic>
      <p:sp>
        <p:nvSpPr>
          <p:cNvPr id="2" name="Title 1"/>
          <p:cNvSpPr>
            <a:spLocks noGrp="1"/>
          </p:cNvSpPr>
          <p:nvPr>
            <p:ph type="title"/>
          </p:nvPr>
        </p:nvSpPr>
        <p:spPr>
          <a:xfrm>
            <a:off x="838200" y="681038"/>
            <a:ext cx="10515600" cy="858313"/>
          </a:xfrm>
        </p:spPr>
        <p:txBody>
          <a:bodyPr anchor="t">
            <a:normAutofit/>
          </a:bodyPr>
          <a:lstStyle>
            <a:lvl1pPr>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838200" y="2055815"/>
            <a:ext cx="10515600" cy="4121148"/>
          </a:xfrm>
        </p:spPr>
        <p:txBody>
          <a:bodyPr/>
          <a:lstStyle>
            <a:lvl1pPr marL="228600" indent="-228600">
              <a:buClr>
                <a:srgbClr val="86BBE6"/>
              </a:buClr>
              <a:buFont typeface="Arial" panose="020B0604020202020204" pitchFamily="34" charset="0"/>
              <a:buChar char="•"/>
              <a:defRPr sz="2000">
                <a:latin typeface="Arial" panose="020B0604020202020204" pitchFamily="34" charset="0"/>
                <a:cs typeface="Arial" panose="020B0604020202020204" pitchFamily="34" charset="0"/>
              </a:defRPr>
            </a:lvl1pPr>
            <a:lvl2pPr>
              <a:buClr>
                <a:srgbClr val="86BBE6"/>
              </a:buClr>
              <a:defRPr sz="2000"/>
            </a:lvl2pPr>
            <a:lvl3pPr>
              <a:buClr>
                <a:srgbClr val="86BBE6"/>
              </a:buClr>
              <a:defRPr/>
            </a:lvl3pPr>
            <a:lvl4pPr>
              <a:buClr>
                <a:srgbClr val="86BBE6"/>
              </a:buClr>
              <a:defRPr/>
            </a:lvl4pPr>
            <a:lvl5pPr>
              <a:buClr>
                <a:srgbClr val="86BBE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Slide Number Placeholder 5">
            <a:extLst>
              <a:ext uri="{FF2B5EF4-FFF2-40B4-BE49-F238E27FC236}">
                <a16:creationId xmlns:a16="http://schemas.microsoft.com/office/drawing/2014/main" id="{166286AB-B0F9-844D-95FB-C48FD0B867E8}"/>
              </a:ext>
            </a:extLst>
          </p:cNvPr>
          <p:cNvSpPr>
            <a:spLocks noGrp="1"/>
          </p:cNvSpPr>
          <p:nvPr>
            <p:ph type="sldNum" sz="quarter" idx="4"/>
          </p:nvPr>
        </p:nvSpPr>
        <p:spPr>
          <a:xfrm>
            <a:off x="10606243" y="6356352"/>
            <a:ext cx="1147483" cy="365125"/>
          </a:xfrm>
          <a:prstGeom prst="rect">
            <a:avLst/>
          </a:prstGeom>
        </p:spPr>
        <p:txBody>
          <a:bodyPr vert="horz" lIns="91440" tIns="45720" rIns="91440" bIns="45720" rtlCol="0" anchor="ctr"/>
          <a:lstStyle>
            <a:lvl1pPr algn="r">
              <a:defRPr sz="800">
                <a:solidFill>
                  <a:schemeClr val="bg1"/>
                </a:solidFill>
                <a:latin typeface="Arial" panose="020B0604020202020204" pitchFamily="34" charset="0"/>
                <a:cs typeface="Arial" panose="020B0604020202020204" pitchFamily="34" charset="0"/>
              </a:defRPr>
            </a:lvl1pPr>
          </a:lstStyle>
          <a:p>
            <a:fld id="{2025E733-AC03-FB41-9BB2-196EF1CF0CD7}" type="slidenum">
              <a:rPr lang="en-US" smtClean="0"/>
              <a:pPr/>
              <a:t>‹#›</a:t>
            </a:fld>
            <a:endParaRPr lang="en-US" dirty="0"/>
          </a:p>
        </p:txBody>
      </p:sp>
      <p:sp>
        <p:nvSpPr>
          <p:cNvPr id="11" name="Date Placeholder 3">
            <a:extLst>
              <a:ext uri="{FF2B5EF4-FFF2-40B4-BE49-F238E27FC236}">
                <a16:creationId xmlns:a16="http://schemas.microsoft.com/office/drawing/2014/main" id="{7C0693A9-DA38-744D-BDA5-29F3D9369F18}"/>
              </a:ext>
            </a:extLst>
          </p:cNvPr>
          <p:cNvSpPr>
            <a:spLocks noGrp="1"/>
          </p:cNvSpPr>
          <p:nvPr>
            <p:ph type="dt" sz="half" idx="2"/>
          </p:nvPr>
        </p:nvSpPr>
        <p:spPr>
          <a:xfrm>
            <a:off x="3096242" y="6364530"/>
            <a:ext cx="1631876" cy="365125"/>
          </a:xfrm>
          <a:prstGeom prst="rect">
            <a:avLst/>
          </a:prstGeom>
        </p:spPr>
        <p:txBody>
          <a:bodyPr vert="horz" lIns="91440" tIns="45720" rIns="91440" bIns="45720" rtlCol="0" anchor="ctr"/>
          <a:lstStyle>
            <a:lvl1pPr algn="l">
              <a:defRPr sz="800">
                <a:solidFill>
                  <a:schemeClr val="bg1"/>
                </a:solidFill>
                <a:latin typeface="Arial" panose="020B0604020202020204" pitchFamily="34" charset="0"/>
                <a:cs typeface="Arial" panose="020B0604020202020204" pitchFamily="34" charset="0"/>
              </a:defRPr>
            </a:lvl1pPr>
          </a:lstStyle>
          <a:p>
            <a:fld id="{BA810AE9-04D2-9744-B272-0DDEF9D72FDD}" type="datetime4">
              <a:rPr lang="en-US" smtClean="0"/>
              <a:pPr/>
              <a:t>December 21, 2022</a:t>
            </a:fld>
            <a:endParaRPr lang="en-US" dirty="0"/>
          </a:p>
        </p:txBody>
      </p:sp>
      <p:sp>
        <p:nvSpPr>
          <p:cNvPr id="13" name="Footer Placeholder 4">
            <a:extLst>
              <a:ext uri="{FF2B5EF4-FFF2-40B4-BE49-F238E27FC236}">
                <a16:creationId xmlns:a16="http://schemas.microsoft.com/office/drawing/2014/main" id="{FC1AC02D-362E-0846-95A8-2936BA643E9D}"/>
              </a:ext>
            </a:extLst>
          </p:cNvPr>
          <p:cNvSpPr>
            <a:spLocks noGrp="1"/>
          </p:cNvSpPr>
          <p:nvPr>
            <p:ph type="ftr" sz="quarter" idx="3"/>
          </p:nvPr>
        </p:nvSpPr>
        <p:spPr>
          <a:xfrm>
            <a:off x="4728118" y="6356352"/>
            <a:ext cx="5878125" cy="365125"/>
          </a:xfrm>
          <a:prstGeom prst="rect">
            <a:avLst/>
          </a:prstGeom>
        </p:spPr>
        <p:txBody>
          <a:bodyPr vert="horz" lIns="91440" tIns="45720" rIns="91440" bIns="45720" rtlCol="0" anchor="ctr"/>
          <a:lstStyle>
            <a:lvl1pPr algn="ctr">
              <a:defRPr sz="800">
                <a:solidFill>
                  <a:schemeClr val="bg1"/>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91690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Divider Slide (All rights reserve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A5876F7E-8536-AF43-842A-75BFDBE1AD4D}"/>
              </a:ext>
            </a:extLst>
          </p:cNvPr>
          <p:cNvCxnSpPr>
            <a:cxnSpLocks/>
          </p:cNvCxnSpPr>
          <p:nvPr userDrawn="1"/>
        </p:nvCxnSpPr>
        <p:spPr>
          <a:xfrm>
            <a:off x="11542461" y="6289526"/>
            <a:ext cx="0" cy="322041"/>
          </a:xfrm>
          <a:prstGeom prst="line">
            <a:avLst/>
          </a:prstGeom>
          <a:ln w="12700">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DD6CE771-4F17-C944-A611-3F47E90C5FD5}"/>
              </a:ext>
            </a:extLst>
          </p:cNvPr>
          <p:cNvSpPr txBox="1"/>
          <p:nvPr userDrawn="1"/>
        </p:nvSpPr>
        <p:spPr>
          <a:xfrm>
            <a:off x="11589342" y="6323145"/>
            <a:ext cx="567827" cy="307777"/>
          </a:xfrm>
          <a:prstGeom prst="rect">
            <a:avLst/>
          </a:prstGeom>
          <a:noFill/>
        </p:spPr>
        <p:txBody>
          <a:bodyPr wrap="square" rtlCol="0">
            <a:spAutoFit/>
          </a:bodyPr>
          <a:lstStyle/>
          <a:p>
            <a:pPr algn="l"/>
            <a:fld id="{88247DDB-988F-B545-9506-7F4D691C0017}" type="slidenum">
              <a:rPr lang="en-US" sz="1400" smtClean="0">
                <a:solidFill>
                  <a:srgbClr val="004C97"/>
                </a:solidFill>
              </a:rPr>
              <a:pPr algn="l"/>
              <a:t>‹#›</a:t>
            </a:fld>
            <a:endParaRPr lang="en-US" sz="1400"/>
          </a:p>
        </p:txBody>
      </p:sp>
      <p:pic>
        <p:nvPicPr>
          <p:cNvPr id="18" name="Picture 17">
            <a:extLst>
              <a:ext uri="{FF2B5EF4-FFF2-40B4-BE49-F238E27FC236}">
                <a16:creationId xmlns:a16="http://schemas.microsoft.com/office/drawing/2014/main" id="{E4159760-C0CC-2442-A56B-FE5A5CC73763}"/>
              </a:ext>
            </a:extLst>
          </p:cNvPr>
          <p:cNvPicPr>
            <a:picLocks noChangeAspect="1"/>
          </p:cNvPicPr>
          <p:nvPr userDrawn="1"/>
        </p:nvPicPr>
        <p:blipFill>
          <a:blip r:embed="rId2" r:link="rId3"/>
          <a:stretch>
            <a:fillRect/>
          </a:stretch>
        </p:blipFill>
        <p:spPr>
          <a:xfrm>
            <a:off x="9772396" y="6307928"/>
            <a:ext cx="1593596" cy="285235"/>
          </a:xfrm>
          <a:prstGeom prst="rect">
            <a:avLst/>
          </a:prstGeom>
        </p:spPr>
      </p:pic>
      <p:sp>
        <p:nvSpPr>
          <p:cNvPr id="19" name="Rectangle 18">
            <a:extLst>
              <a:ext uri="{FF2B5EF4-FFF2-40B4-BE49-F238E27FC236}">
                <a16:creationId xmlns:a16="http://schemas.microsoft.com/office/drawing/2014/main" id="{406E76AF-56C3-E94E-B165-3F663F39A057}"/>
              </a:ext>
            </a:extLst>
          </p:cNvPr>
          <p:cNvSpPr/>
          <p:nvPr userDrawn="1"/>
        </p:nvSpPr>
        <p:spPr>
          <a:xfrm>
            <a:off x="0" y="0"/>
            <a:ext cx="12192000" cy="274638"/>
          </a:xfrm>
          <a:prstGeom prst="rect">
            <a:avLst/>
          </a:prstGeom>
          <a:solidFill>
            <a:srgbClr val="004C9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A8ADE312-D72C-AF4D-BF02-BB0D61930A1F}"/>
              </a:ext>
            </a:extLst>
          </p:cNvPr>
          <p:cNvSpPr>
            <a:spLocks noGrp="1"/>
          </p:cNvSpPr>
          <p:nvPr>
            <p:ph idx="1"/>
          </p:nvPr>
        </p:nvSpPr>
        <p:spPr>
          <a:xfrm>
            <a:off x="609600" y="2147333"/>
            <a:ext cx="10972800" cy="2117370"/>
          </a:xfrm>
          <a:prstGeom prst="rect">
            <a:avLst/>
          </a:prstGeom>
        </p:spPr>
        <p:txBody>
          <a:bodyPr>
            <a:normAutofit/>
          </a:bodyPr>
          <a:lstStyle>
            <a:lvl1pPr>
              <a:defRPr sz="2000">
                <a:solidFill>
                  <a:srgbClr val="004C97"/>
                </a:solidFill>
                <a:latin typeface="Arial"/>
                <a:cs typeface="Arial"/>
              </a:defRPr>
            </a:lvl1pPr>
            <a:lvl2pPr>
              <a:defRPr sz="1800">
                <a:solidFill>
                  <a:srgbClr val="004C97"/>
                </a:solidFill>
                <a:latin typeface="Arial"/>
                <a:cs typeface="Arial"/>
              </a:defRPr>
            </a:lvl2pPr>
            <a:lvl3pPr>
              <a:defRPr sz="1600">
                <a:solidFill>
                  <a:srgbClr val="004C97"/>
                </a:solidFill>
                <a:latin typeface="Arial"/>
                <a:cs typeface="Arial"/>
              </a:defRPr>
            </a:lvl3pPr>
            <a:lvl4pPr>
              <a:defRPr sz="1400">
                <a:solidFill>
                  <a:srgbClr val="004C97"/>
                </a:solidFill>
                <a:latin typeface="Arial"/>
                <a:cs typeface="Arial"/>
              </a:defRPr>
            </a:lvl4pPr>
            <a:lvl5pPr>
              <a:defRPr sz="1200">
                <a:solidFill>
                  <a:srgbClr val="004C97"/>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42099B68-8D0E-0645-B17B-80FCE566619E}"/>
              </a:ext>
            </a:extLst>
          </p:cNvPr>
          <p:cNvSpPr>
            <a:spLocks noGrp="1"/>
          </p:cNvSpPr>
          <p:nvPr>
            <p:ph type="title" hasCustomPrompt="1"/>
          </p:nvPr>
        </p:nvSpPr>
        <p:spPr>
          <a:xfrm>
            <a:off x="609600" y="612966"/>
            <a:ext cx="10972800" cy="766910"/>
          </a:xfrm>
          <a:prstGeom prst="rect">
            <a:avLst/>
          </a:prstGeom>
        </p:spPr>
        <p:txBody>
          <a:bodyPr>
            <a:normAutofit/>
          </a:bodyPr>
          <a:lstStyle>
            <a:lvl1pPr algn="l">
              <a:defRPr sz="3200" b="1" cap="none">
                <a:solidFill>
                  <a:srgbClr val="77869B"/>
                </a:solidFill>
                <a:latin typeface="Arial"/>
                <a:cs typeface="Arial"/>
              </a:defRPr>
            </a:lvl1pPr>
          </a:lstStyle>
          <a:p>
            <a:r>
              <a:rPr lang="en-US"/>
              <a:t>Click to edit Master Title</a:t>
            </a:r>
          </a:p>
        </p:txBody>
      </p:sp>
      <p:sp>
        <p:nvSpPr>
          <p:cNvPr id="9" name="Text Placeholder 3">
            <a:extLst>
              <a:ext uri="{FF2B5EF4-FFF2-40B4-BE49-F238E27FC236}">
                <a16:creationId xmlns:a16="http://schemas.microsoft.com/office/drawing/2014/main" id="{DC819EAB-4162-8843-B91E-E2E511F851EA}"/>
              </a:ext>
            </a:extLst>
          </p:cNvPr>
          <p:cNvSpPr>
            <a:spLocks noGrp="1"/>
          </p:cNvSpPr>
          <p:nvPr>
            <p:ph type="body" sz="quarter" idx="16" hasCustomPrompt="1"/>
          </p:nvPr>
        </p:nvSpPr>
        <p:spPr>
          <a:xfrm>
            <a:off x="609600" y="1214968"/>
            <a:ext cx="10972800" cy="558800"/>
          </a:xfrm>
          <a:prstGeom prst="rect">
            <a:avLst/>
          </a:prstGeom>
        </p:spPr>
        <p:txBody>
          <a:bodyPr>
            <a:normAutofit/>
          </a:bodyPr>
          <a:lstStyle>
            <a:lvl1pPr marL="0" indent="0">
              <a:buNone/>
              <a:defRPr sz="2400" baseline="0">
                <a:solidFill>
                  <a:srgbClr val="77869B"/>
                </a:solidFill>
                <a:latin typeface="Arial"/>
                <a:cs typeface="Arial"/>
              </a:defRPr>
            </a:lvl1pPr>
          </a:lstStyle>
          <a:p>
            <a:pPr lvl="0"/>
            <a:r>
              <a:rPr lang="en-US"/>
              <a:t>Click to edit Subtitle</a:t>
            </a:r>
          </a:p>
        </p:txBody>
      </p:sp>
      <p:sp>
        <p:nvSpPr>
          <p:cNvPr id="10" name="Rectangle 9">
            <a:extLst>
              <a:ext uri="{FF2B5EF4-FFF2-40B4-BE49-F238E27FC236}">
                <a16:creationId xmlns:a16="http://schemas.microsoft.com/office/drawing/2014/main" id="{BF8EDA8A-F29F-2644-9E38-26B76D93AFE0}"/>
              </a:ext>
            </a:extLst>
          </p:cNvPr>
          <p:cNvSpPr/>
          <p:nvPr userDrawn="1"/>
        </p:nvSpPr>
        <p:spPr>
          <a:xfrm>
            <a:off x="0" y="818893"/>
            <a:ext cx="629587" cy="73152"/>
          </a:xfrm>
          <a:prstGeom prst="rect">
            <a:avLst/>
          </a:prstGeom>
          <a:solidFill>
            <a:srgbClr val="00975A"/>
          </a:solidFill>
          <a:ln w="12700" cap="flat" cmpd="sng" algn="ctr">
            <a:noFill/>
            <a:prstDash val="solid"/>
            <a:miter lim="800000"/>
          </a:ln>
          <a:effectLst/>
        </p:spPr>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160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029903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ivider Slid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A267FF-B537-4954-8691-43FE9A70EA4C}"/>
              </a:ext>
            </a:extLst>
          </p:cNvPr>
          <p:cNvSpPr/>
          <p:nvPr userDrawn="1"/>
        </p:nvSpPr>
        <p:spPr>
          <a:xfrm>
            <a:off x="382385" y="1459004"/>
            <a:ext cx="11809615" cy="3939989"/>
          </a:xfrm>
          <a:prstGeom prst="rect">
            <a:avLst/>
          </a:prstGeom>
          <a:solidFill>
            <a:schemeClr val="accent5">
              <a:lumMod val="20000"/>
              <a:lumOff val="80000"/>
            </a:schemeClr>
          </a:solidFill>
          <a:ln w="12700" cap="flat" cmpd="sng" algn="ctr">
            <a:noFill/>
            <a:prstDash val="solid"/>
            <a:miter lim="800000"/>
          </a:ln>
          <a:effectLst/>
        </p:spPr>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160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itle 16">
            <a:extLst>
              <a:ext uri="{FF2B5EF4-FFF2-40B4-BE49-F238E27FC236}">
                <a16:creationId xmlns:a16="http://schemas.microsoft.com/office/drawing/2014/main" id="{5BF24920-3899-4BAA-9D2C-386DE450A1F0}"/>
              </a:ext>
            </a:extLst>
          </p:cNvPr>
          <p:cNvSpPr>
            <a:spLocks noGrp="1"/>
          </p:cNvSpPr>
          <p:nvPr>
            <p:ph type="title" hasCustomPrompt="1"/>
          </p:nvPr>
        </p:nvSpPr>
        <p:spPr>
          <a:xfrm>
            <a:off x="471837" y="3062024"/>
            <a:ext cx="6284368" cy="733951"/>
          </a:xfrm>
          <a:prstGeom prst="rect">
            <a:avLst/>
          </a:prstGeom>
        </p:spPr>
        <p:txBody>
          <a:bodyPr anchor="ctr"/>
          <a:lstStyle>
            <a:lvl1pPr algn="l">
              <a:defRPr sz="3600" b="1">
                <a:solidFill>
                  <a:schemeClr val="tx2"/>
                </a:solidFill>
                <a:latin typeface="+mn-lt"/>
              </a:defRPr>
            </a:lvl1pPr>
          </a:lstStyle>
          <a:p>
            <a:r>
              <a:rPr lang="en-US"/>
              <a:t>Click to Edit Master Title</a:t>
            </a:r>
          </a:p>
        </p:txBody>
      </p:sp>
      <p:sp>
        <p:nvSpPr>
          <p:cNvPr id="7" name="Rectangle 6">
            <a:extLst>
              <a:ext uri="{FF2B5EF4-FFF2-40B4-BE49-F238E27FC236}">
                <a16:creationId xmlns:a16="http://schemas.microsoft.com/office/drawing/2014/main" id="{D06C99B6-682B-40B5-9DDD-F4FB09F74E3D}"/>
              </a:ext>
            </a:extLst>
          </p:cNvPr>
          <p:cNvSpPr/>
          <p:nvPr userDrawn="1"/>
        </p:nvSpPr>
        <p:spPr>
          <a:xfrm>
            <a:off x="0" y="2795958"/>
            <a:ext cx="5059180" cy="103995"/>
          </a:xfrm>
          <a:prstGeom prst="rect">
            <a:avLst/>
          </a:prstGeom>
          <a:solidFill>
            <a:srgbClr val="00975A"/>
          </a:solidFill>
          <a:ln w="12700" cap="flat" cmpd="sng" algn="ctr">
            <a:noFill/>
            <a:prstDash val="solid"/>
            <a:miter lim="800000"/>
          </a:ln>
          <a:effectLst/>
        </p:spPr>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en-US" sz="160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2456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_4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28AB3-D8F9-4E70-B5A2-4F33FD73ECA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BCEAFAF-FDE7-4F85-884D-8128895D4466}"/>
              </a:ext>
            </a:extLst>
          </p:cNvPr>
          <p:cNvSpPr>
            <a:spLocks noGrp="1"/>
          </p:cNvSpPr>
          <p:nvPr>
            <p:ph sz="half" idx="1"/>
          </p:nvPr>
        </p:nvSpPr>
        <p:spPr>
          <a:xfrm>
            <a:off x="795528" y="1304925"/>
            <a:ext cx="5184648" cy="2258568"/>
          </a:xfrm>
          <a:solidFill>
            <a:schemeClr val="bg1">
              <a:lumMod val="95000"/>
            </a:schemeClr>
          </a:solidFill>
        </p:spPr>
        <p:txBody>
          <a:bodyPr lIns="182880" tIns="182880" rIns="182880" bIns="18288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B2D30C9-B6B5-476D-B466-A7639C7EBC93}"/>
              </a:ext>
            </a:extLst>
          </p:cNvPr>
          <p:cNvSpPr>
            <a:spLocks noGrp="1"/>
          </p:cNvSpPr>
          <p:nvPr>
            <p:ph sz="half" idx="2"/>
          </p:nvPr>
        </p:nvSpPr>
        <p:spPr>
          <a:xfrm>
            <a:off x="6208776" y="1304925"/>
            <a:ext cx="5184648" cy="2258568"/>
          </a:xfrm>
          <a:solidFill>
            <a:schemeClr val="bg1">
              <a:lumMod val="95000"/>
            </a:schemeClr>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0D56A47E-0323-4475-ACBC-66C0A11C2A48}"/>
              </a:ext>
            </a:extLst>
          </p:cNvPr>
          <p:cNvSpPr>
            <a:spLocks noGrp="1"/>
          </p:cNvSpPr>
          <p:nvPr>
            <p:ph type="ftr" sz="quarter" idx="11"/>
          </p:nvPr>
        </p:nvSpPr>
        <p:spPr>
          <a:xfrm>
            <a:off x="795528" y="6475499"/>
            <a:ext cx="7772400" cy="18288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Confidentiality statement here</a:t>
            </a:r>
          </a:p>
        </p:txBody>
      </p:sp>
      <p:sp>
        <p:nvSpPr>
          <p:cNvPr id="7" name="Slide Number Placeholder 6">
            <a:extLst>
              <a:ext uri="{FF2B5EF4-FFF2-40B4-BE49-F238E27FC236}">
                <a16:creationId xmlns:a16="http://schemas.microsoft.com/office/drawing/2014/main" id="{58170DDB-C879-41E0-8595-9CFEDEC27D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5CFF4A-92DB-4C5D-B50A-9BB6D56720F2}"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Content Placeholder 8">
            <a:extLst>
              <a:ext uri="{FF2B5EF4-FFF2-40B4-BE49-F238E27FC236}">
                <a16:creationId xmlns:a16="http://schemas.microsoft.com/office/drawing/2014/main" id="{51D40BE5-6647-498A-B118-7B1385FF3137}"/>
              </a:ext>
            </a:extLst>
          </p:cNvPr>
          <p:cNvSpPr>
            <a:spLocks noGrp="1"/>
          </p:cNvSpPr>
          <p:nvPr>
            <p:ph sz="quarter" idx="13"/>
          </p:nvPr>
        </p:nvSpPr>
        <p:spPr>
          <a:xfrm>
            <a:off x="795528" y="3725390"/>
            <a:ext cx="5184648" cy="2258568"/>
          </a:xfrm>
          <a:solidFill>
            <a:schemeClr val="bg1">
              <a:lumMod val="95000"/>
            </a:schemeClr>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1293ED18-2D04-4D84-A2E5-DBC6433F1276}"/>
              </a:ext>
            </a:extLst>
          </p:cNvPr>
          <p:cNvSpPr>
            <a:spLocks noGrp="1"/>
          </p:cNvSpPr>
          <p:nvPr>
            <p:ph sz="quarter" idx="14"/>
          </p:nvPr>
        </p:nvSpPr>
        <p:spPr>
          <a:xfrm>
            <a:off x="6208712" y="3725480"/>
            <a:ext cx="5184648" cy="2258568"/>
          </a:xfrm>
          <a:solidFill>
            <a:schemeClr val="bg1">
              <a:lumMod val="95000"/>
            </a:schemeClr>
          </a:solid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5AC3845F-F5B2-4BC2-966B-95CA8C522CAE}"/>
              </a:ext>
            </a:extLst>
          </p:cNvPr>
          <p:cNvSpPr>
            <a:spLocks noGrp="1"/>
          </p:cNvSpPr>
          <p:nvPr>
            <p:ph type="body" sz="quarter" idx="15"/>
          </p:nvPr>
        </p:nvSpPr>
        <p:spPr>
          <a:xfrm>
            <a:off x="795338" y="6053328"/>
            <a:ext cx="10601325" cy="128016"/>
          </a:xfrm>
        </p:spPr>
        <p:txBody>
          <a:bodyPr/>
          <a:lstStyle>
            <a:lvl1pPr>
              <a:defRPr sz="700">
                <a:solidFill>
                  <a:schemeClr val="bg2"/>
                </a:solidFill>
              </a:defRPr>
            </a:lvl1pPr>
          </a:lstStyle>
          <a:p>
            <a:pPr lvl="0"/>
            <a:r>
              <a:rPr lang="en-US"/>
              <a:t>Click to edit Master text styles</a:t>
            </a:r>
          </a:p>
        </p:txBody>
      </p:sp>
      <p:sp>
        <p:nvSpPr>
          <p:cNvPr id="12" name="Date Placeholder 4">
            <a:extLst>
              <a:ext uri="{FF2B5EF4-FFF2-40B4-BE49-F238E27FC236}">
                <a16:creationId xmlns:a16="http://schemas.microsoft.com/office/drawing/2014/main" id="{F8B69FD7-88BF-8149-900D-BE80E212D8B2}"/>
              </a:ext>
            </a:extLst>
          </p:cNvPr>
          <p:cNvSpPr>
            <a:spLocks noGrp="1"/>
          </p:cNvSpPr>
          <p:nvPr>
            <p:ph type="dt" sz="half" idx="10"/>
          </p:nvPr>
        </p:nvSpPr>
        <p:spPr>
          <a:xfrm>
            <a:off x="8618706" y="6475499"/>
            <a:ext cx="2354094" cy="18288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0118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0D997-8ACD-4F0D-8E01-241370F8BCB3}"/>
              </a:ext>
            </a:extLst>
          </p:cNvPr>
          <p:cNvSpPr>
            <a:spLocks noGrp="1"/>
          </p:cNvSpPr>
          <p:nvPr>
            <p:ph type="ctrTitle" hasCustomPrompt="1"/>
          </p:nvPr>
        </p:nvSpPr>
        <p:spPr>
          <a:xfrm>
            <a:off x="804672" y="1406710"/>
            <a:ext cx="8001000" cy="1865376"/>
          </a:xfrm>
        </p:spPr>
        <p:txBody>
          <a:bodyPr anchor="b" anchorCtr="0">
            <a:normAutofit/>
          </a:bodyPr>
          <a:lstStyle>
            <a:lvl1pPr algn="l">
              <a:defRPr sz="4800" baseline="0">
                <a:solidFill>
                  <a:schemeClr val="accent1"/>
                </a:solidFill>
              </a:defRPr>
            </a:lvl1pPr>
          </a:lstStyle>
          <a:p>
            <a:r>
              <a:rPr lang="en-US" dirty="0"/>
              <a:t>Master title style</a:t>
            </a:r>
          </a:p>
        </p:txBody>
      </p:sp>
      <p:sp>
        <p:nvSpPr>
          <p:cNvPr id="3" name="Subtitle 2">
            <a:extLst>
              <a:ext uri="{FF2B5EF4-FFF2-40B4-BE49-F238E27FC236}">
                <a16:creationId xmlns:a16="http://schemas.microsoft.com/office/drawing/2014/main" id="{C50343BD-7A1E-48E0-B93E-8E38918E1116}"/>
              </a:ext>
            </a:extLst>
          </p:cNvPr>
          <p:cNvSpPr>
            <a:spLocks noGrp="1"/>
          </p:cNvSpPr>
          <p:nvPr>
            <p:ph type="subTitle" idx="1" hasCustomPrompt="1"/>
          </p:nvPr>
        </p:nvSpPr>
        <p:spPr>
          <a:xfrm>
            <a:off x="804672" y="3347848"/>
            <a:ext cx="8001000" cy="1067754"/>
          </a:xfrm>
        </p:spPr>
        <p:txBody>
          <a:bodyPr anchor="t" anchorCtr="0">
            <a:normAutofit/>
          </a:bodyPr>
          <a:lstStyle>
            <a:lvl1pPr marL="0" indent="0" algn="l">
              <a:buNone/>
              <a:defRPr sz="18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sp>
        <p:nvSpPr>
          <p:cNvPr id="5" name="Footer Placeholder 4">
            <a:extLst>
              <a:ext uri="{FF2B5EF4-FFF2-40B4-BE49-F238E27FC236}">
                <a16:creationId xmlns:a16="http://schemas.microsoft.com/office/drawing/2014/main" id="{1FE18277-E42C-4B74-962D-C8E55CA40B2F}"/>
              </a:ext>
            </a:extLst>
          </p:cNvPr>
          <p:cNvSpPr>
            <a:spLocks noGrp="1"/>
          </p:cNvSpPr>
          <p:nvPr>
            <p:ph type="ftr" sz="quarter" idx="11"/>
          </p:nvPr>
        </p:nvSpPr>
        <p:spPr>
          <a:xfrm>
            <a:off x="800100" y="6021926"/>
            <a:ext cx="7772400" cy="18288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233776AD-6126-47FC-BA9F-8BDC747420B6}"/>
              </a:ext>
            </a:extLst>
          </p:cNvPr>
          <p:cNvSpPr>
            <a:spLocks noGrp="1"/>
          </p:cNvSpPr>
          <p:nvPr>
            <p:ph type="sldNum" sz="quarter" idx="12"/>
          </p:nvPr>
        </p:nvSpPr>
        <p:spPr>
          <a:xfrm>
            <a:off x="10977372" y="6021926"/>
            <a:ext cx="416052" cy="1828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5CFF4A-92DB-4C5D-B50A-9BB6D56720F2}" type="slidenum">
              <a:rPr kumimoji="0" lang="en-US" sz="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34193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E3FDB-365E-F34A-82E7-319450513D5D}"/>
              </a:ext>
            </a:extLst>
          </p:cNvPr>
          <p:cNvSpPr>
            <a:spLocks noGrp="1"/>
          </p:cNvSpPr>
          <p:nvPr>
            <p:ph type="ctrTitle" hasCustomPrompt="1"/>
          </p:nvPr>
        </p:nvSpPr>
        <p:spPr>
          <a:xfrm>
            <a:off x="1365160" y="3657600"/>
            <a:ext cx="9302840" cy="1453032"/>
          </a:xfrm>
        </p:spPr>
        <p:txBody>
          <a:bodyPr anchor="t"/>
          <a:lstStyle>
            <a:lvl1pPr algn="l">
              <a:defRPr sz="4800"/>
            </a:lvl1pPr>
          </a:lstStyle>
          <a:p>
            <a:r>
              <a:rPr lang="en-US" dirty="0"/>
              <a:t>Presentation Title Here</a:t>
            </a:r>
          </a:p>
        </p:txBody>
      </p:sp>
      <p:sp>
        <p:nvSpPr>
          <p:cNvPr id="3" name="Subtitle 2">
            <a:extLst>
              <a:ext uri="{FF2B5EF4-FFF2-40B4-BE49-F238E27FC236}">
                <a16:creationId xmlns:a16="http://schemas.microsoft.com/office/drawing/2014/main" id="{BF0419E7-1071-B44E-88D3-57B5B3A159AF}"/>
              </a:ext>
            </a:extLst>
          </p:cNvPr>
          <p:cNvSpPr>
            <a:spLocks noGrp="1"/>
          </p:cNvSpPr>
          <p:nvPr>
            <p:ph type="subTitle" idx="1"/>
          </p:nvPr>
        </p:nvSpPr>
        <p:spPr>
          <a:xfrm>
            <a:off x="1365160" y="5202239"/>
            <a:ext cx="9144000" cy="47734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15364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8"/>
            <a:ext cx="10515600" cy="858313"/>
          </a:xfrm>
        </p:spPr>
        <p:txBody>
          <a:bodyPr anchor="t">
            <a:normAutofit/>
          </a:bodyPr>
          <a:lstStyle>
            <a:lvl1pPr>
              <a:defRPr sz="3200">
                <a:solidFill>
                  <a:srgbClr val="004A7C"/>
                </a:solidFill>
              </a:defRPr>
            </a:lvl1pPr>
          </a:lstStyle>
          <a:p>
            <a:r>
              <a:rPr lang="en-US" dirty="0"/>
              <a:t>Click to edit Master title style</a:t>
            </a:r>
          </a:p>
        </p:txBody>
      </p:sp>
      <p:sp>
        <p:nvSpPr>
          <p:cNvPr id="3" name="Content Placeholder 2"/>
          <p:cNvSpPr>
            <a:spLocks noGrp="1"/>
          </p:cNvSpPr>
          <p:nvPr>
            <p:ph idx="1"/>
          </p:nvPr>
        </p:nvSpPr>
        <p:spPr>
          <a:xfrm>
            <a:off x="838200" y="2055815"/>
            <a:ext cx="10515600" cy="4121148"/>
          </a:xfrm>
        </p:spPr>
        <p:txBody>
          <a:bodyPr/>
          <a:lstStyle>
            <a:lvl1pPr marL="228600" indent="-228600">
              <a:buClr>
                <a:srgbClr val="86BBE6"/>
              </a:buClr>
              <a:buFont typeface="Arial" panose="020B0604020202020204" pitchFamily="34" charset="0"/>
              <a:buChar char="•"/>
              <a:defRPr sz="2000">
                <a:latin typeface="Arial" panose="020B0604020202020204" pitchFamily="34" charset="0"/>
                <a:cs typeface="Arial" panose="020B0604020202020204" pitchFamily="34" charset="0"/>
              </a:defRPr>
            </a:lvl1pPr>
            <a:lvl2pPr>
              <a:buClr>
                <a:srgbClr val="86BBE6"/>
              </a:buClr>
              <a:defRPr sz="2000"/>
            </a:lvl2pPr>
            <a:lvl3pPr>
              <a:buClr>
                <a:srgbClr val="86BBE6"/>
              </a:buClr>
              <a:defRPr/>
            </a:lvl3pPr>
            <a:lvl4pPr>
              <a:buClr>
                <a:srgbClr val="86BBE6"/>
              </a:buClr>
              <a:defRPr/>
            </a:lvl4pPr>
            <a:lvl5pPr>
              <a:buClr>
                <a:srgbClr val="86BBE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Slide Number Placeholder 5">
            <a:extLst>
              <a:ext uri="{FF2B5EF4-FFF2-40B4-BE49-F238E27FC236}">
                <a16:creationId xmlns:a16="http://schemas.microsoft.com/office/drawing/2014/main" id="{166286AB-B0F9-844D-95FB-C48FD0B867E8}"/>
              </a:ext>
            </a:extLst>
          </p:cNvPr>
          <p:cNvSpPr>
            <a:spLocks noGrp="1"/>
          </p:cNvSpPr>
          <p:nvPr>
            <p:ph type="sldNum" sz="quarter" idx="4"/>
          </p:nvPr>
        </p:nvSpPr>
        <p:spPr>
          <a:xfrm>
            <a:off x="10606243" y="6356352"/>
            <a:ext cx="1147483" cy="365125"/>
          </a:xfrm>
          <a:prstGeom prst="rect">
            <a:avLst/>
          </a:prstGeom>
        </p:spPr>
        <p:txBody>
          <a:bodyPr vert="horz" lIns="91440" tIns="45720" rIns="91440" bIns="45720" rtlCol="0" anchor="ctr"/>
          <a:lstStyle>
            <a:lvl1pPr algn="r">
              <a:defRPr sz="800">
                <a:solidFill>
                  <a:schemeClr val="bg1"/>
                </a:solidFill>
                <a:latin typeface="Arial" panose="020B0604020202020204" pitchFamily="34" charset="0"/>
                <a:cs typeface="Arial" panose="020B0604020202020204" pitchFamily="34" charset="0"/>
              </a:defRPr>
            </a:lvl1pPr>
          </a:lstStyle>
          <a:p>
            <a:fld id="{2025E733-AC03-FB41-9BB2-196EF1CF0CD7}" type="slidenum">
              <a:rPr lang="en-US" smtClean="0"/>
              <a:pPr/>
              <a:t>‹#›</a:t>
            </a:fld>
            <a:endParaRPr lang="en-US" dirty="0"/>
          </a:p>
        </p:txBody>
      </p:sp>
      <p:sp>
        <p:nvSpPr>
          <p:cNvPr id="11" name="Date Placeholder 3">
            <a:extLst>
              <a:ext uri="{FF2B5EF4-FFF2-40B4-BE49-F238E27FC236}">
                <a16:creationId xmlns:a16="http://schemas.microsoft.com/office/drawing/2014/main" id="{7C0693A9-DA38-744D-BDA5-29F3D9369F18}"/>
              </a:ext>
            </a:extLst>
          </p:cNvPr>
          <p:cNvSpPr>
            <a:spLocks noGrp="1"/>
          </p:cNvSpPr>
          <p:nvPr>
            <p:ph type="dt" sz="half" idx="2"/>
          </p:nvPr>
        </p:nvSpPr>
        <p:spPr>
          <a:xfrm>
            <a:off x="3096242" y="6364530"/>
            <a:ext cx="1631876" cy="365125"/>
          </a:xfrm>
          <a:prstGeom prst="rect">
            <a:avLst/>
          </a:prstGeom>
        </p:spPr>
        <p:txBody>
          <a:bodyPr vert="horz" lIns="91440" tIns="45720" rIns="91440" bIns="45720" rtlCol="0" anchor="ctr"/>
          <a:lstStyle>
            <a:lvl1pPr algn="l">
              <a:defRPr sz="800">
                <a:solidFill>
                  <a:schemeClr val="bg1"/>
                </a:solidFill>
                <a:latin typeface="Arial" panose="020B0604020202020204" pitchFamily="34" charset="0"/>
                <a:cs typeface="Arial" panose="020B0604020202020204" pitchFamily="34" charset="0"/>
              </a:defRPr>
            </a:lvl1pPr>
          </a:lstStyle>
          <a:p>
            <a:endParaRPr lang="en-US" dirty="0"/>
          </a:p>
        </p:txBody>
      </p:sp>
      <p:sp>
        <p:nvSpPr>
          <p:cNvPr id="13" name="Footer Placeholder 4">
            <a:extLst>
              <a:ext uri="{FF2B5EF4-FFF2-40B4-BE49-F238E27FC236}">
                <a16:creationId xmlns:a16="http://schemas.microsoft.com/office/drawing/2014/main" id="{FC1AC02D-362E-0846-95A8-2936BA643E9D}"/>
              </a:ext>
            </a:extLst>
          </p:cNvPr>
          <p:cNvSpPr>
            <a:spLocks noGrp="1"/>
          </p:cNvSpPr>
          <p:nvPr>
            <p:ph type="ftr" sz="quarter" idx="3"/>
          </p:nvPr>
        </p:nvSpPr>
        <p:spPr>
          <a:xfrm>
            <a:off x="4728118" y="6356352"/>
            <a:ext cx="5878125" cy="365125"/>
          </a:xfrm>
          <a:prstGeom prst="rect">
            <a:avLst/>
          </a:prstGeom>
        </p:spPr>
        <p:txBody>
          <a:bodyPr vert="horz" lIns="91440" tIns="45720" rIns="91440" bIns="45720" rtlCol="0" anchor="ctr"/>
          <a:lstStyle>
            <a:lvl1pPr algn="ctr">
              <a:defRPr sz="800">
                <a:solidFill>
                  <a:schemeClr val="bg1"/>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668012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ctr">
            <a:normAutofit/>
          </a:bodyPr>
          <a:lstStyle>
            <a:lvl1pPr marL="0" indent="0">
              <a:buNone/>
              <a:defRPr sz="2000" b="1">
                <a:solidFill>
                  <a:srgbClr val="3170B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buClr>
                <a:srgbClr val="3170B7"/>
              </a:buClr>
              <a:defRPr sz="2000"/>
            </a:lvl1pPr>
            <a:lvl2pPr>
              <a:buClr>
                <a:srgbClr val="3170B7"/>
              </a:buClr>
              <a:defRPr/>
            </a:lvl2pPr>
            <a:lvl3pPr>
              <a:buClr>
                <a:srgbClr val="3170B7"/>
              </a:buClr>
              <a:defRPr/>
            </a:lvl3pPr>
            <a:lvl4pPr>
              <a:buClr>
                <a:srgbClr val="3170B7"/>
              </a:buClr>
              <a:defRPr/>
            </a:lvl4pPr>
            <a:lvl5pPr>
              <a:buClr>
                <a:srgbClr val="3170B7"/>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ctr">
            <a:normAutofit/>
          </a:bodyPr>
          <a:lstStyle>
            <a:lvl1pPr marL="0" indent="0">
              <a:buNone/>
              <a:defRPr sz="2000" b="1">
                <a:solidFill>
                  <a:srgbClr val="3170B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1" y="2505075"/>
            <a:ext cx="5183188" cy="3684588"/>
          </a:xfrm>
        </p:spPr>
        <p:txBody>
          <a:bodyPr/>
          <a:lstStyle>
            <a:lvl1pPr>
              <a:buClr>
                <a:srgbClr val="3170B7"/>
              </a:buClr>
              <a:defRPr sz="2000"/>
            </a:lvl1pPr>
            <a:lvl2pPr>
              <a:buClr>
                <a:srgbClr val="3170B7"/>
              </a:buClr>
              <a:defRPr/>
            </a:lvl2pPr>
            <a:lvl3pPr>
              <a:buClr>
                <a:srgbClr val="3170B7"/>
              </a:buClr>
              <a:defRPr/>
            </a:lvl3pPr>
            <a:lvl4pPr>
              <a:buClr>
                <a:srgbClr val="3170B7"/>
              </a:buClr>
              <a:defRPr/>
            </a:lvl4pPr>
            <a:lvl5pPr>
              <a:buClr>
                <a:srgbClr val="3170B7"/>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5">
            <a:extLst>
              <a:ext uri="{FF2B5EF4-FFF2-40B4-BE49-F238E27FC236}">
                <a16:creationId xmlns:a16="http://schemas.microsoft.com/office/drawing/2014/main" id="{31DF8BFD-82A3-A34B-8715-2F5C0FB98790}"/>
              </a:ext>
            </a:extLst>
          </p:cNvPr>
          <p:cNvSpPr>
            <a:spLocks noGrp="1"/>
          </p:cNvSpPr>
          <p:nvPr>
            <p:ph type="sldNum" sz="quarter" idx="12"/>
          </p:nvPr>
        </p:nvSpPr>
        <p:spPr>
          <a:xfrm>
            <a:off x="10606243" y="6356352"/>
            <a:ext cx="1147483" cy="365125"/>
          </a:xfrm>
          <a:prstGeom prst="rect">
            <a:avLst/>
          </a:prstGeom>
        </p:spPr>
        <p:txBody>
          <a:bodyPr vert="horz" lIns="91440" tIns="45720" rIns="91440" bIns="45720" rtlCol="0" anchor="ctr"/>
          <a:lstStyle>
            <a:lvl1pPr algn="r">
              <a:defRPr sz="800">
                <a:solidFill>
                  <a:schemeClr val="bg1"/>
                </a:solidFill>
                <a:latin typeface="Arial" panose="020B0604020202020204" pitchFamily="34" charset="0"/>
                <a:cs typeface="Arial" panose="020B0604020202020204" pitchFamily="34" charset="0"/>
              </a:defRPr>
            </a:lvl1pPr>
          </a:lstStyle>
          <a:p>
            <a:fld id="{2025E733-AC03-FB41-9BB2-196EF1CF0CD7}" type="slidenum">
              <a:rPr lang="en-US" smtClean="0"/>
              <a:pPr/>
              <a:t>‹#›</a:t>
            </a:fld>
            <a:endParaRPr lang="en-US" dirty="0"/>
          </a:p>
        </p:txBody>
      </p:sp>
      <p:sp>
        <p:nvSpPr>
          <p:cNvPr id="10" name="Date Placeholder 3">
            <a:extLst>
              <a:ext uri="{FF2B5EF4-FFF2-40B4-BE49-F238E27FC236}">
                <a16:creationId xmlns:a16="http://schemas.microsoft.com/office/drawing/2014/main" id="{27CDF0A2-7C12-1E42-8AF3-EAA6EDF1BFBD}"/>
              </a:ext>
            </a:extLst>
          </p:cNvPr>
          <p:cNvSpPr>
            <a:spLocks noGrp="1"/>
          </p:cNvSpPr>
          <p:nvPr>
            <p:ph type="dt" sz="half" idx="13"/>
          </p:nvPr>
        </p:nvSpPr>
        <p:spPr>
          <a:xfrm>
            <a:off x="3096242" y="6364530"/>
            <a:ext cx="1631876" cy="365125"/>
          </a:xfrm>
          <a:prstGeom prst="rect">
            <a:avLst/>
          </a:prstGeom>
        </p:spPr>
        <p:txBody>
          <a:bodyPr vert="horz" lIns="91440" tIns="45720" rIns="91440" bIns="45720" rtlCol="0" anchor="ctr"/>
          <a:lstStyle>
            <a:lvl1pPr algn="l">
              <a:defRPr sz="80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Footer Placeholder 4">
            <a:extLst>
              <a:ext uri="{FF2B5EF4-FFF2-40B4-BE49-F238E27FC236}">
                <a16:creationId xmlns:a16="http://schemas.microsoft.com/office/drawing/2014/main" id="{2750F43E-EC84-6D43-870B-D3DE9974EBBE}"/>
              </a:ext>
            </a:extLst>
          </p:cNvPr>
          <p:cNvSpPr>
            <a:spLocks noGrp="1"/>
          </p:cNvSpPr>
          <p:nvPr>
            <p:ph type="ftr" sz="quarter" idx="14"/>
          </p:nvPr>
        </p:nvSpPr>
        <p:spPr>
          <a:xfrm>
            <a:off x="4728118" y="6356352"/>
            <a:ext cx="5878125" cy="365125"/>
          </a:xfrm>
          <a:prstGeom prst="rect">
            <a:avLst/>
          </a:prstGeom>
        </p:spPr>
        <p:txBody>
          <a:bodyPr vert="horz" lIns="91440" tIns="45720" rIns="91440" bIns="45720" rtlCol="0" anchor="ctr"/>
          <a:lstStyle>
            <a:lvl1pPr algn="ctr">
              <a:defRPr sz="800">
                <a:solidFill>
                  <a:schemeClr val="bg1"/>
                </a:solidFill>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972382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365125"/>
            <a:ext cx="10515600" cy="1325563"/>
          </a:xfrm>
          <a:prstGeom prst="rect">
            <a:avLst/>
          </a:prstGeom>
        </p:spPr>
        <p:txBody>
          <a:bodyPr/>
          <a:lstStyle>
            <a:lvl1pPr>
              <a:defRPr sz="3600" baseline="0"/>
            </a:lvl1pPr>
          </a:lstStyle>
          <a:p>
            <a:r>
              <a:rPr lang="en-US"/>
              <a:t>Click to edit Master title style</a:t>
            </a:r>
            <a:endParaRPr lang="en-US" dirty="0"/>
          </a:p>
        </p:txBody>
      </p:sp>
      <p:sp>
        <p:nvSpPr>
          <p:cNvPr id="3" name="Content Placeholder 2"/>
          <p:cNvSpPr>
            <a:spLocks noGrp="1"/>
          </p:cNvSpPr>
          <p:nvPr>
            <p:ph idx="1"/>
          </p:nvPr>
        </p:nvSpPr>
        <p:spPr>
          <a:xfrm>
            <a:off x="640080" y="2057400"/>
            <a:ext cx="105156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a:extLst>
              <a:ext uri="{FF2B5EF4-FFF2-40B4-BE49-F238E27FC236}">
                <a16:creationId xmlns:a16="http://schemas.microsoft.com/office/drawing/2014/main" id="{0BAECE0A-6FD4-9C41-AF35-7DAC985AA58B}"/>
              </a:ext>
            </a:extLst>
          </p:cNvPr>
          <p:cNvSpPr>
            <a:spLocks noGrp="1"/>
          </p:cNvSpPr>
          <p:nvPr>
            <p:ph type="body" sz="quarter" idx="10" hasCustomPrompt="1"/>
          </p:nvPr>
        </p:nvSpPr>
        <p:spPr>
          <a:xfrm>
            <a:off x="4140200" y="6265863"/>
            <a:ext cx="6723063" cy="592137"/>
          </a:xfrm>
        </p:spPr>
        <p:txBody>
          <a:bodyPr lIns="182880" anchor="ctr" anchorCtr="0"/>
          <a:lstStyle>
            <a:lvl1pPr>
              <a:buFontTx/>
              <a:buNone/>
              <a:defRPr sz="1000" baseline="0">
                <a:solidFill>
                  <a:schemeClr val="bg1"/>
                </a:solidFill>
              </a:defRPr>
            </a:lvl1pPr>
          </a:lstStyle>
          <a:p>
            <a:pPr lvl="0"/>
            <a:r>
              <a:rPr lang="en-US" dirty="0"/>
              <a:t>Footer</a:t>
            </a:r>
          </a:p>
        </p:txBody>
      </p:sp>
    </p:spTree>
    <p:extLst>
      <p:ext uri="{BB962C8B-B14F-4D97-AF65-F5344CB8AC3E}">
        <p14:creationId xmlns:p14="http://schemas.microsoft.com/office/powerpoint/2010/main" val="2787897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1" name="Picture 10">
            <a:extLst>
              <a:ext uri="{FF2B5EF4-FFF2-40B4-BE49-F238E27FC236}">
                <a16:creationId xmlns:a16="http://schemas.microsoft.com/office/drawing/2014/main" id="{4A05CFF1-9698-4C40-A01E-9CDB6CA02987}"/>
              </a:ext>
            </a:extLst>
          </p:cNvPr>
          <p:cNvPicPr>
            <a:picLocks noChangeAspect="1"/>
          </p:cNvPicPr>
          <p:nvPr userDrawn="1"/>
        </p:nvPicPr>
        <p:blipFill>
          <a:blip r:embed="rId2"/>
          <a:stretch>
            <a:fillRect/>
          </a:stretch>
        </p:blipFill>
        <p:spPr>
          <a:xfrm>
            <a:off x="11100816" y="0"/>
            <a:ext cx="893958" cy="893958"/>
          </a:xfrm>
          <a:prstGeom prst="rect">
            <a:avLst/>
          </a:prstGeom>
        </p:spPr>
      </p:pic>
      <p:pic>
        <p:nvPicPr>
          <p:cNvPr id="14" name="Picture 13">
            <a:extLst>
              <a:ext uri="{FF2B5EF4-FFF2-40B4-BE49-F238E27FC236}">
                <a16:creationId xmlns:a16="http://schemas.microsoft.com/office/drawing/2014/main" id="{97037A01-E540-A14B-A115-B363E26E81C1}"/>
              </a:ext>
            </a:extLst>
          </p:cNvPr>
          <p:cNvPicPr>
            <a:picLocks noChangeAspect="1"/>
          </p:cNvPicPr>
          <p:nvPr userDrawn="1"/>
        </p:nvPicPr>
        <p:blipFill rotWithShape="1">
          <a:blip r:embed="rId3"/>
          <a:srcRect l="15828" t="40923" r="9601" b="1649"/>
          <a:stretch/>
        </p:blipFill>
        <p:spPr>
          <a:xfrm>
            <a:off x="0" y="0"/>
            <a:ext cx="12192000" cy="6261652"/>
          </a:xfrm>
          <a:prstGeom prst="rect">
            <a:avLst/>
          </a:prstGeom>
        </p:spPr>
      </p:pic>
      <p:sp>
        <p:nvSpPr>
          <p:cNvPr id="23" name="Text Placeholder 22">
            <a:extLst>
              <a:ext uri="{FF2B5EF4-FFF2-40B4-BE49-F238E27FC236}">
                <a16:creationId xmlns:a16="http://schemas.microsoft.com/office/drawing/2014/main" id="{16A0963D-128C-BF43-A6EA-8711EA631CDA}"/>
              </a:ext>
            </a:extLst>
          </p:cNvPr>
          <p:cNvSpPr>
            <a:spLocks noGrp="1"/>
          </p:cNvSpPr>
          <p:nvPr>
            <p:ph type="body" sz="quarter" idx="10" hasCustomPrompt="1"/>
          </p:nvPr>
        </p:nvSpPr>
        <p:spPr>
          <a:xfrm>
            <a:off x="609600" y="1709738"/>
            <a:ext cx="10972800" cy="2879725"/>
          </a:xfrm>
        </p:spPr>
        <p:txBody>
          <a:bodyPr anchor="ctr" anchorCtr="0"/>
          <a:lstStyle>
            <a:lvl1pPr algn="ctr">
              <a:buFontTx/>
              <a:buNone/>
              <a:defRPr sz="4800" baseline="0">
                <a:solidFill>
                  <a:schemeClr val="bg1"/>
                </a:solidFill>
                <a:latin typeface="Rockwell" panose="02060603020205020403" pitchFamily="18" charset="77"/>
              </a:defRPr>
            </a:lvl1pPr>
          </a:lstStyle>
          <a:p>
            <a:pPr lvl="0"/>
            <a:r>
              <a:rPr lang="en-US" dirty="0"/>
              <a:t>Section Title Option 2</a:t>
            </a:r>
          </a:p>
        </p:txBody>
      </p:sp>
      <p:sp>
        <p:nvSpPr>
          <p:cNvPr id="25" name="Text Placeholder 24">
            <a:extLst>
              <a:ext uri="{FF2B5EF4-FFF2-40B4-BE49-F238E27FC236}">
                <a16:creationId xmlns:a16="http://schemas.microsoft.com/office/drawing/2014/main" id="{FA8ACB05-DB1D-8A48-B13E-12BE02623B4A}"/>
              </a:ext>
            </a:extLst>
          </p:cNvPr>
          <p:cNvSpPr>
            <a:spLocks noGrp="1"/>
          </p:cNvSpPr>
          <p:nvPr>
            <p:ph type="body" sz="quarter" idx="11"/>
          </p:nvPr>
        </p:nvSpPr>
        <p:spPr>
          <a:xfrm>
            <a:off x="609600" y="4706938"/>
            <a:ext cx="10972800" cy="1382712"/>
          </a:xfrm>
        </p:spPr>
        <p:txBody>
          <a:bodyPr/>
          <a:lstStyle>
            <a:lvl1pPr algn="ctr">
              <a:buFontTx/>
              <a:buNone/>
              <a:defRPr baseline="0">
                <a:solidFill>
                  <a:schemeClr val="bg1"/>
                </a:solidFill>
              </a:defRPr>
            </a:lvl1pPr>
          </a:lstStyle>
          <a:p>
            <a:pPr lvl="0"/>
            <a:r>
              <a:rPr lang="en-US" dirty="0"/>
              <a:t>Click to edit Master text styles</a:t>
            </a:r>
          </a:p>
        </p:txBody>
      </p:sp>
      <p:sp>
        <p:nvSpPr>
          <p:cNvPr id="27" name="Text Placeholder 8">
            <a:extLst>
              <a:ext uri="{FF2B5EF4-FFF2-40B4-BE49-F238E27FC236}">
                <a16:creationId xmlns:a16="http://schemas.microsoft.com/office/drawing/2014/main" id="{935A4EBE-731F-8748-9D13-86C86C040041}"/>
              </a:ext>
            </a:extLst>
          </p:cNvPr>
          <p:cNvSpPr>
            <a:spLocks noGrp="1"/>
          </p:cNvSpPr>
          <p:nvPr>
            <p:ph type="body" sz="quarter" idx="12" hasCustomPrompt="1"/>
          </p:nvPr>
        </p:nvSpPr>
        <p:spPr>
          <a:xfrm>
            <a:off x="4140200" y="6265863"/>
            <a:ext cx="6723063" cy="592137"/>
          </a:xfrm>
        </p:spPr>
        <p:txBody>
          <a:bodyPr lIns="182880" anchor="ctr" anchorCtr="0"/>
          <a:lstStyle>
            <a:lvl1pPr>
              <a:buFontTx/>
              <a:buNone/>
              <a:defRPr sz="1000" baseline="0">
                <a:solidFill>
                  <a:schemeClr val="bg1"/>
                </a:solidFill>
              </a:defRPr>
            </a:lvl1pPr>
          </a:lstStyle>
          <a:p>
            <a:pPr lvl="0"/>
            <a:r>
              <a:rPr lang="en-US" dirty="0"/>
              <a:t>Footer</a:t>
            </a:r>
          </a:p>
        </p:txBody>
      </p:sp>
    </p:spTree>
    <p:extLst>
      <p:ext uri="{BB962C8B-B14F-4D97-AF65-F5344CB8AC3E}">
        <p14:creationId xmlns:p14="http://schemas.microsoft.com/office/powerpoint/2010/main" val="2216987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E966CE-324A-B746-AEC9-A711D367E812}"/>
              </a:ext>
            </a:extLst>
          </p:cNvPr>
          <p:cNvSpPr/>
          <p:nvPr userDrawn="1"/>
        </p:nvSpPr>
        <p:spPr>
          <a:xfrm>
            <a:off x="0" y="3"/>
            <a:ext cx="12191997" cy="1690689"/>
          </a:xfrm>
          <a:prstGeom prst="rect">
            <a:avLst/>
          </a:prstGeom>
          <a:solidFill>
            <a:srgbClr val="006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681040"/>
            <a:ext cx="10515600" cy="858313"/>
          </a:xfrm>
          <a:prstGeom prst="rect">
            <a:avLst/>
          </a:prstGeom>
        </p:spPr>
        <p:txBody>
          <a:bodyPr anchor="t">
            <a:normAutofit/>
          </a:bodyPr>
          <a:lstStyle>
            <a:lvl1pPr>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838200" y="2055815"/>
            <a:ext cx="10515600" cy="4121148"/>
          </a:xfrm>
          <a:prstGeom prst="rect">
            <a:avLst/>
          </a:prstGeom>
        </p:spPr>
        <p:txBody>
          <a:bodyPr/>
          <a:lstStyle>
            <a:lvl1pPr marL="228600" indent="-228600">
              <a:buClr>
                <a:srgbClr val="86BBE6"/>
              </a:buClr>
              <a:buFont typeface="Wingdings" pitchFamily="2" charset="2"/>
              <a:buChar char="§"/>
              <a:defRPr sz="2000">
                <a:latin typeface="Arial" panose="020B0604020202020204" pitchFamily="34" charset="0"/>
                <a:cs typeface="Arial" panose="020B0604020202020204" pitchFamily="34" charset="0"/>
              </a:defRPr>
            </a:lvl1pPr>
            <a:lvl2pPr>
              <a:buClr>
                <a:srgbClr val="86BBE6"/>
              </a:buClr>
              <a:defRPr sz="2000"/>
            </a:lvl2pPr>
            <a:lvl3pPr>
              <a:buClr>
                <a:srgbClr val="86BBE6"/>
              </a:buClr>
              <a:defRPr/>
            </a:lvl3pPr>
            <a:lvl4pPr>
              <a:buClr>
                <a:srgbClr val="86BBE6"/>
              </a:buClr>
              <a:defRPr/>
            </a:lvl4pPr>
            <a:lvl5pPr>
              <a:buClr>
                <a:srgbClr val="86BBE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AE3B2D8C-0888-B849-A0D4-EF6415C51933}"/>
              </a:ext>
            </a:extLst>
          </p:cNvPr>
          <p:cNvPicPr>
            <a:picLocks noChangeAspect="1"/>
          </p:cNvPicPr>
          <p:nvPr userDrawn="1"/>
        </p:nvPicPr>
        <p:blipFill>
          <a:blip r:embed="rId2"/>
          <a:stretch>
            <a:fillRect/>
          </a:stretch>
        </p:blipFill>
        <p:spPr>
          <a:xfrm>
            <a:off x="11100816" y="0"/>
            <a:ext cx="893958" cy="893958"/>
          </a:xfrm>
          <a:prstGeom prst="rect">
            <a:avLst/>
          </a:prstGeom>
        </p:spPr>
      </p:pic>
      <p:sp>
        <p:nvSpPr>
          <p:cNvPr id="15" name="Text Placeholder 8">
            <a:extLst>
              <a:ext uri="{FF2B5EF4-FFF2-40B4-BE49-F238E27FC236}">
                <a16:creationId xmlns:a16="http://schemas.microsoft.com/office/drawing/2014/main" id="{28921B21-CF9C-5440-A41E-1902640A1AB4}"/>
              </a:ext>
            </a:extLst>
          </p:cNvPr>
          <p:cNvSpPr>
            <a:spLocks noGrp="1"/>
          </p:cNvSpPr>
          <p:nvPr>
            <p:ph type="body" sz="quarter" idx="10" hasCustomPrompt="1"/>
          </p:nvPr>
        </p:nvSpPr>
        <p:spPr>
          <a:xfrm>
            <a:off x="4140200" y="6265863"/>
            <a:ext cx="6723063" cy="592137"/>
          </a:xfrm>
        </p:spPr>
        <p:txBody>
          <a:bodyPr lIns="182880" anchor="ctr" anchorCtr="0"/>
          <a:lstStyle>
            <a:lvl1pPr>
              <a:buFontTx/>
              <a:buNone/>
              <a:defRPr sz="1000" baseline="0">
                <a:solidFill>
                  <a:schemeClr val="bg1"/>
                </a:solidFill>
              </a:defRPr>
            </a:lvl1pPr>
          </a:lstStyle>
          <a:p>
            <a:pPr lvl="0"/>
            <a:r>
              <a:rPr lang="en-US" dirty="0"/>
              <a:t>Footer</a:t>
            </a:r>
          </a:p>
        </p:txBody>
      </p:sp>
    </p:spTree>
    <p:extLst>
      <p:ext uri="{BB962C8B-B14F-4D97-AF65-F5344CB8AC3E}">
        <p14:creationId xmlns:p14="http://schemas.microsoft.com/office/powerpoint/2010/main" val="789655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09928"/>
            <a:ext cx="9144000" cy="2862072"/>
          </a:xfrm>
          <a:prstGeom prst="rect">
            <a:avLst/>
          </a:prstGeom>
        </p:spPr>
        <p:txBody>
          <a:bodyPr anchor="b"/>
          <a:lstStyle>
            <a:lvl1pPr algn="ctr">
              <a:defRPr sz="4800" baseline="0"/>
            </a:lvl1pPr>
          </a:lstStyle>
          <a:p>
            <a:r>
              <a:rPr lang="en-US" dirty="0"/>
              <a:t>Click to edit Master title style</a:t>
            </a:r>
          </a:p>
        </p:txBody>
      </p:sp>
      <p:sp>
        <p:nvSpPr>
          <p:cNvPr id="3" name="Subtitle 2"/>
          <p:cNvSpPr>
            <a:spLocks noGrp="1"/>
          </p:cNvSpPr>
          <p:nvPr>
            <p:ph type="subTitle" idx="1"/>
          </p:nvPr>
        </p:nvSpPr>
        <p:spPr>
          <a:xfrm>
            <a:off x="1524000" y="4572000"/>
            <a:ext cx="9144000" cy="1507067"/>
          </a:xfrm>
          <a:prstGeom prst="rect">
            <a:avLst/>
          </a:prstGeom>
        </p:spPr>
        <p:txBody>
          <a:bodyPr/>
          <a:lstStyle>
            <a:lvl1pPr marL="0" indent="0" algn="ctr">
              <a:buNone/>
              <a:defRPr sz="2400" baseline="0">
                <a:solidFill>
                  <a:srgbClr val="53953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ext Placeholder 8">
            <a:extLst>
              <a:ext uri="{FF2B5EF4-FFF2-40B4-BE49-F238E27FC236}">
                <a16:creationId xmlns:a16="http://schemas.microsoft.com/office/drawing/2014/main" id="{FBA2DF54-6565-5A46-9FDA-76DBDC4C1C95}"/>
              </a:ext>
            </a:extLst>
          </p:cNvPr>
          <p:cNvSpPr>
            <a:spLocks noGrp="1"/>
          </p:cNvSpPr>
          <p:nvPr>
            <p:ph type="body" sz="quarter" idx="10" hasCustomPrompt="1"/>
          </p:nvPr>
        </p:nvSpPr>
        <p:spPr>
          <a:xfrm>
            <a:off x="4140200" y="6265863"/>
            <a:ext cx="6723063" cy="592137"/>
          </a:xfrm>
        </p:spPr>
        <p:txBody>
          <a:bodyPr lIns="182880" anchor="ctr" anchorCtr="0"/>
          <a:lstStyle>
            <a:lvl1pPr>
              <a:buFontTx/>
              <a:buNone/>
              <a:defRPr sz="1000" baseline="0">
                <a:solidFill>
                  <a:schemeClr val="bg1"/>
                </a:solidFill>
              </a:defRPr>
            </a:lvl1pPr>
          </a:lstStyle>
          <a:p>
            <a:pPr lvl="0"/>
            <a:r>
              <a:rPr lang="en-US" dirty="0"/>
              <a:t>Footer</a:t>
            </a:r>
          </a:p>
        </p:txBody>
      </p:sp>
    </p:spTree>
    <p:extLst>
      <p:ext uri="{BB962C8B-B14F-4D97-AF65-F5344CB8AC3E}">
        <p14:creationId xmlns:p14="http://schemas.microsoft.com/office/powerpoint/2010/main" val="391249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F5F05130-056E-FC43-861F-BB754888F804}"/>
              </a:ext>
            </a:extLst>
          </p:cNvPr>
          <p:cNvSpPr/>
          <p:nvPr userDrawn="1"/>
        </p:nvSpPr>
        <p:spPr>
          <a:xfrm>
            <a:off x="838200" y="1756440"/>
            <a:ext cx="5181600" cy="1552507"/>
          </a:xfrm>
          <a:prstGeom prst="roundRect">
            <a:avLst/>
          </a:prstGeom>
          <a:solidFill>
            <a:srgbClr val="E1E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1321419" y="1935550"/>
            <a:ext cx="4215161" cy="1284497"/>
          </a:xfrm>
          <a:prstGeom prst="rect">
            <a:avLst/>
          </a:prstGeom>
        </p:spPr>
        <p:txBody>
          <a:bodyPr/>
          <a:lstStyle>
            <a:lvl1pPr>
              <a:defRPr sz="3600" baseline="0"/>
            </a:lvl1pPr>
          </a:lstStyle>
          <a:p>
            <a:r>
              <a:rPr lang="en-US" dirty="0"/>
              <a:t>Click to edit Master title style</a:t>
            </a:r>
          </a:p>
        </p:txBody>
      </p:sp>
      <p:sp>
        <p:nvSpPr>
          <p:cNvPr id="3" name="Content Placeholder 2"/>
          <p:cNvSpPr>
            <a:spLocks noGrp="1"/>
          </p:cNvSpPr>
          <p:nvPr>
            <p:ph sz="half" idx="1"/>
          </p:nvPr>
        </p:nvSpPr>
        <p:spPr>
          <a:xfrm>
            <a:off x="838200" y="3308947"/>
            <a:ext cx="5181600" cy="286801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3308947"/>
            <a:ext cx="5181600" cy="286801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8">
            <a:extLst>
              <a:ext uri="{FF2B5EF4-FFF2-40B4-BE49-F238E27FC236}">
                <a16:creationId xmlns:a16="http://schemas.microsoft.com/office/drawing/2014/main" id="{B1733C78-9479-5E48-A8D4-8B230B984C80}"/>
              </a:ext>
            </a:extLst>
          </p:cNvPr>
          <p:cNvSpPr>
            <a:spLocks noGrp="1"/>
          </p:cNvSpPr>
          <p:nvPr>
            <p:ph type="body" sz="quarter" idx="10" hasCustomPrompt="1"/>
          </p:nvPr>
        </p:nvSpPr>
        <p:spPr>
          <a:xfrm>
            <a:off x="4140200" y="6265863"/>
            <a:ext cx="6723063" cy="592137"/>
          </a:xfrm>
        </p:spPr>
        <p:txBody>
          <a:bodyPr lIns="182880" anchor="ctr" anchorCtr="0"/>
          <a:lstStyle>
            <a:lvl1pPr>
              <a:buFontTx/>
              <a:buNone/>
              <a:defRPr sz="1000" baseline="0">
                <a:solidFill>
                  <a:schemeClr val="bg1"/>
                </a:solidFill>
              </a:defRPr>
            </a:lvl1pPr>
          </a:lstStyle>
          <a:p>
            <a:pPr lvl="0"/>
            <a:r>
              <a:rPr lang="en-US" dirty="0"/>
              <a:t>Footer</a:t>
            </a:r>
          </a:p>
        </p:txBody>
      </p:sp>
    </p:spTree>
    <p:extLst>
      <p:ext uri="{BB962C8B-B14F-4D97-AF65-F5344CB8AC3E}">
        <p14:creationId xmlns:p14="http://schemas.microsoft.com/office/powerpoint/2010/main" val="1386224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ctr" anchorCtr="0"/>
          <a:lstStyle>
            <a:lvl1pPr marL="0" indent="0">
              <a:buNone/>
              <a:defRPr sz="2400" b="1" baseline="0">
                <a:solidFill>
                  <a:srgbClr val="006DA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defRPr sz="2400" baseline="0"/>
            </a:lvl1pPr>
            <a:lvl2pPr>
              <a:defRPr sz="2100" baseline="0"/>
            </a:lvl2pPr>
            <a:lvl3pPr>
              <a:defRPr sz="1800" baseline="0"/>
            </a:lvl3pPr>
            <a:lvl4pPr>
              <a:defRPr sz="1500" baseline="0"/>
            </a:lvl4pPr>
            <a:lvl5pPr>
              <a:defRPr sz="12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ctr" anchorCtr="0"/>
          <a:lstStyle>
            <a:lvl1pPr marL="0" indent="0">
              <a:buNone/>
              <a:defRPr sz="2400" b="1" baseline="0">
                <a:solidFill>
                  <a:srgbClr val="006DA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defRPr sz="2400" baseline="0"/>
            </a:lvl1pPr>
            <a:lvl2pPr>
              <a:defRPr sz="2100" baseline="0"/>
            </a:lvl2pPr>
            <a:lvl3pPr>
              <a:defRPr sz="1800" baseline="0"/>
            </a:lvl3pPr>
            <a:lvl4pPr>
              <a:defRPr sz="1500" baseline="0"/>
            </a:lvl4pPr>
            <a:lvl5pPr>
              <a:defRPr sz="12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8">
            <a:extLst>
              <a:ext uri="{FF2B5EF4-FFF2-40B4-BE49-F238E27FC236}">
                <a16:creationId xmlns:a16="http://schemas.microsoft.com/office/drawing/2014/main" id="{C6974465-007E-A54E-8A03-3CE73683823F}"/>
              </a:ext>
            </a:extLst>
          </p:cNvPr>
          <p:cNvSpPr>
            <a:spLocks noGrp="1"/>
          </p:cNvSpPr>
          <p:nvPr>
            <p:ph type="body" sz="quarter" idx="10" hasCustomPrompt="1"/>
          </p:nvPr>
        </p:nvSpPr>
        <p:spPr>
          <a:xfrm>
            <a:off x="4140200" y="6265863"/>
            <a:ext cx="6723063" cy="592137"/>
          </a:xfrm>
        </p:spPr>
        <p:txBody>
          <a:bodyPr lIns="182880" anchor="ctr" anchorCtr="0"/>
          <a:lstStyle>
            <a:lvl1pPr>
              <a:buFontTx/>
              <a:buNone/>
              <a:defRPr sz="1000" baseline="0">
                <a:solidFill>
                  <a:schemeClr val="bg1"/>
                </a:solidFill>
              </a:defRPr>
            </a:lvl1pPr>
          </a:lstStyle>
          <a:p>
            <a:pPr lvl="0"/>
            <a:r>
              <a:rPr lang="en-US" dirty="0"/>
              <a:t>Footer</a:t>
            </a:r>
          </a:p>
        </p:txBody>
      </p:sp>
    </p:spTree>
    <p:extLst>
      <p:ext uri="{BB962C8B-B14F-4D97-AF65-F5344CB8AC3E}">
        <p14:creationId xmlns:p14="http://schemas.microsoft.com/office/powerpoint/2010/main" val="1400391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297680"/>
            <a:ext cx="6858000" cy="658368"/>
          </a:xfrm>
          <a:prstGeom prst="rect">
            <a:avLst/>
          </a:prstGeom>
        </p:spPr>
        <p:txBody>
          <a:bodyPr/>
          <a:lstStyle>
            <a:lvl1pPr>
              <a:defRPr sz="2400" baseline="0"/>
            </a:lvl1pPr>
          </a:lstStyle>
          <a:p>
            <a:r>
              <a:rPr lang="en-US" dirty="0"/>
              <a:t>Click to edit Master title style</a:t>
            </a:r>
          </a:p>
        </p:txBody>
      </p:sp>
      <p:sp>
        <p:nvSpPr>
          <p:cNvPr id="7" name="Text Placeholder 8">
            <a:extLst>
              <a:ext uri="{FF2B5EF4-FFF2-40B4-BE49-F238E27FC236}">
                <a16:creationId xmlns:a16="http://schemas.microsoft.com/office/drawing/2014/main" id="{5BCFE7C4-FA93-5F42-B65A-DD6223CEA38F}"/>
              </a:ext>
            </a:extLst>
          </p:cNvPr>
          <p:cNvSpPr>
            <a:spLocks noGrp="1"/>
          </p:cNvSpPr>
          <p:nvPr>
            <p:ph type="body" sz="quarter" idx="10" hasCustomPrompt="1"/>
          </p:nvPr>
        </p:nvSpPr>
        <p:spPr>
          <a:xfrm>
            <a:off x="4140200" y="6265863"/>
            <a:ext cx="6723063" cy="592137"/>
          </a:xfrm>
        </p:spPr>
        <p:txBody>
          <a:bodyPr lIns="182880" anchor="ctr" anchorCtr="0"/>
          <a:lstStyle>
            <a:lvl1pPr>
              <a:buFontTx/>
              <a:buNone/>
              <a:defRPr sz="1000" baseline="0">
                <a:solidFill>
                  <a:schemeClr val="bg1"/>
                </a:solidFill>
              </a:defRPr>
            </a:lvl1pPr>
          </a:lstStyle>
          <a:p>
            <a:pPr lvl="0"/>
            <a:r>
              <a:rPr lang="en-US" dirty="0"/>
              <a:t>Footer</a:t>
            </a:r>
          </a:p>
        </p:txBody>
      </p:sp>
      <p:sp>
        <p:nvSpPr>
          <p:cNvPr id="4" name="Text Placeholder 3">
            <a:extLst>
              <a:ext uri="{FF2B5EF4-FFF2-40B4-BE49-F238E27FC236}">
                <a16:creationId xmlns:a16="http://schemas.microsoft.com/office/drawing/2014/main" id="{CDBF790B-C356-3E49-B13B-B125047B26EF}"/>
              </a:ext>
            </a:extLst>
          </p:cNvPr>
          <p:cNvSpPr>
            <a:spLocks noGrp="1"/>
          </p:cNvSpPr>
          <p:nvPr>
            <p:ph type="body" sz="quarter" idx="11"/>
          </p:nvPr>
        </p:nvSpPr>
        <p:spPr>
          <a:xfrm>
            <a:off x="838200" y="5054601"/>
            <a:ext cx="6858000" cy="1136650"/>
          </a:xfrm>
        </p:spPr>
        <p:txBody>
          <a:bodyPr/>
          <a:lstStyle>
            <a:lvl1pPr>
              <a:buFontTx/>
              <a:buNone/>
              <a:defRPr sz="1400" baseline="0">
                <a:solidFill>
                  <a:srgbClr val="006DAB"/>
                </a:solidFill>
              </a:defRPr>
            </a:lvl1pPr>
            <a:lvl2pPr>
              <a:buNone/>
              <a:defRPr/>
            </a:lvl2pPr>
          </a:lstStyle>
          <a:p>
            <a:pPr lvl="0"/>
            <a:r>
              <a:rPr lang="en-US" dirty="0"/>
              <a:t>Click to edit Master text styles</a:t>
            </a:r>
          </a:p>
        </p:txBody>
      </p:sp>
    </p:spTree>
    <p:extLst>
      <p:ext uri="{BB962C8B-B14F-4D97-AF65-F5344CB8AC3E}">
        <p14:creationId xmlns:p14="http://schemas.microsoft.com/office/powerpoint/2010/main" val="37123715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theme" Target="../theme/theme3.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F1FC45-B534-6245-9A7D-438F87E69B29}"/>
              </a:ext>
            </a:extLst>
          </p:cNvPr>
          <p:cNvSpPr/>
          <p:nvPr userDrawn="1"/>
        </p:nvSpPr>
        <p:spPr>
          <a:xfrm>
            <a:off x="0" y="7065"/>
            <a:ext cx="12192000" cy="6858000"/>
          </a:xfrm>
          <a:prstGeom prst="rect">
            <a:avLst/>
          </a:prstGeom>
          <a:solidFill>
            <a:srgbClr val="86B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a:extLst>
              <a:ext uri="{FF2B5EF4-FFF2-40B4-BE49-F238E27FC236}">
                <a16:creationId xmlns:a16="http://schemas.microsoft.com/office/drawing/2014/main" id="{03413AEB-8A3B-9141-B6C4-DF5961583180}"/>
              </a:ext>
            </a:extLst>
          </p:cNvPr>
          <p:cNvSpPr>
            <a:spLocks noGrp="1"/>
          </p:cNvSpPr>
          <p:nvPr>
            <p:ph type="title"/>
          </p:nvPr>
        </p:nvSpPr>
        <p:spPr>
          <a:xfrm>
            <a:off x="1371600" y="3657600"/>
            <a:ext cx="10002079" cy="689192"/>
          </a:xfrm>
          <a:prstGeom prst="rect">
            <a:avLst/>
          </a:prstGeom>
        </p:spPr>
        <p:txBody>
          <a:bodyPr vert="horz" lIns="91440" tIns="45720" rIns="91440" bIns="45720" rtlCol="0" anchor="ctr">
            <a:noAutofit/>
          </a:bodyPr>
          <a:lstStyle/>
          <a:p>
            <a:r>
              <a:rPr lang="en-US" dirty="0"/>
              <a:t>Presentation Title Here</a:t>
            </a:r>
          </a:p>
        </p:txBody>
      </p:sp>
      <p:sp>
        <p:nvSpPr>
          <p:cNvPr id="3" name="Text Placeholder 2">
            <a:extLst>
              <a:ext uri="{FF2B5EF4-FFF2-40B4-BE49-F238E27FC236}">
                <a16:creationId xmlns:a16="http://schemas.microsoft.com/office/drawing/2014/main" id="{3071A477-6238-794F-AAF6-2DF19D0F3C3F}"/>
              </a:ext>
            </a:extLst>
          </p:cNvPr>
          <p:cNvSpPr>
            <a:spLocks noGrp="1"/>
          </p:cNvSpPr>
          <p:nvPr>
            <p:ph type="body" idx="1"/>
          </p:nvPr>
        </p:nvSpPr>
        <p:spPr>
          <a:xfrm>
            <a:off x="1371600" y="4572000"/>
            <a:ext cx="10002079" cy="870209"/>
          </a:xfrm>
          <a:prstGeom prst="rect">
            <a:avLst/>
          </a:prstGeom>
        </p:spPr>
        <p:txBody>
          <a:bodyPr vert="horz" lIns="91440" tIns="45720" rIns="91440" bIns="45720" rtlCol="0">
            <a:normAutofit/>
          </a:bodyPr>
          <a:lstStyle/>
          <a:p>
            <a:pPr lvl="0"/>
            <a:r>
              <a:rPr lang="en-US" dirty="0"/>
              <a:t>Additional text here</a:t>
            </a:r>
          </a:p>
        </p:txBody>
      </p:sp>
      <p:grpSp>
        <p:nvGrpSpPr>
          <p:cNvPr id="12" name="Group 11">
            <a:extLst>
              <a:ext uri="{FF2B5EF4-FFF2-40B4-BE49-F238E27FC236}">
                <a16:creationId xmlns:a16="http://schemas.microsoft.com/office/drawing/2014/main" id="{1F380E6A-F40E-9746-834B-73A9ED0EDD75}"/>
              </a:ext>
            </a:extLst>
          </p:cNvPr>
          <p:cNvGrpSpPr/>
          <p:nvPr userDrawn="1"/>
        </p:nvGrpSpPr>
        <p:grpSpPr>
          <a:xfrm>
            <a:off x="1" y="1182200"/>
            <a:ext cx="12192000" cy="1932869"/>
            <a:chOff x="1" y="1182200"/>
            <a:chExt cx="12192000" cy="1932869"/>
          </a:xfrm>
        </p:grpSpPr>
        <p:sp>
          <p:nvSpPr>
            <p:cNvPr id="14" name="Rectangle 13">
              <a:extLst>
                <a:ext uri="{FF2B5EF4-FFF2-40B4-BE49-F238E27FC236}">
                  <a16:creationId xmlns:a16="http://schemas.microsoft.com/office/drawing/2014/main" id="{973BBDA2-A5F2-FE4B-B859-8DC77AB7B759}"/>
                </a:ext>
              </a:extLst>
            </p:cNvPr>
            <p:cNvSpPr/>
            <p:nvPr userDrawn="1"/>
          </p:nvSpPr>
          <p:spPr>
            <a:xfrm>
              <a:off x="1" y="1182200"/>
              <a:ext cx="1431235" cy="1932869"/>
            </a:xfrm>
            <a:prstGeom prst="rect">
              <a:avLst/>
            </a:prstGeom>
            <a:solidFill>
              <a:srgbClr val="E1E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D5E00B51-A9FD-C84A-9980-BEF463CAC7B9}"/>
                </a:ext>
              </a:extLst>
            </p:cNvPr>
            <p:cNvSpPr/>
            <p:nvPr userDrawn="1"/>
          </p:nvSpPr>
          <p:spPr>
            <a:xfrm>
              <a:off x="1351723" y="1182200"/>
              <a:ext cx="3470892" cy="1932869"/>
            </a:xfrm>
            <a:prstGeom prst="rect">
              <a:avLst/>
            </a:prstGeom>
            <a:solidFill>
              <a:srgbClr val="539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09B0F000-98E2-4F49-9C1A-61F13D994DD0}"/>
                </a:ext>
              </a:extLst>
            </p:cNvPr>
            <p:cNvSpPr/>
            <p:nvPr userDrawn="1"/>
          </p:nvSpPr>
          <p:spPr>
            <a:xfrm>
              <a:off x="7806268" y="1182200"/>
              <a:ext cx="4385733" cy="1932869"/>
            </a:xfrm>
            <a:prstGeom prst="rect">
              <a:avLst/>
            </a:prstGeom>
            <a:solidFill>
              <a:srgbClr val="00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3170B7"/>
                </a:solidFill>
              </a:endParaRPr>
            </a:p>
          </p:txBody>
        </p:sp>
        <p:sp>
          <p:nvSpPr>
            <p:cNvPr id="21" name="Rectangle 20">
              <a:extLst>
                <a:ext uri="{FF2B5EF4-FFF2-40B4-BE49-F238E27FC236}">
                  <a16:creationId xmlns:a16="http://schemas.microsoft.com/office/drawing/2014/main" id="{5DFEDD58-3412-5243-B206-BA5EE00CDD0E}"/>
                </a:ext>
              </a:extLst>
            </p:cNvPr>
            <p:cNvSpPr/>
            <p:nvPr userDrawn="1"/>
          </p:nvSpPr>
          <p:spPr>
            <a:xfrm>
              <a:off x="4822615" y="1182200"/>
              <a:ext cx="2993813" cy="1932869"/>
            </a:xfrm>
            <a:prstGeom prst="rect">
              <a:avLst/>
            </a:prstGeom>
            <a:solidFill>
              <a:srgbClr val="006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Oval 21">
              <a:extLst>
                <a:ext uri="{FF2B5EF4-FFF2-40B4-BE49-F238E27FC236}">
                  <a16:creationId xmlns:a16="http://schemas.microsoft.com/office/drawing/2014/main" id="{76EE4FD5-65C4-6F47-9382-64542BC12D82}"/>
                </a:ext>
              </a:extLst>
            </p:cNvPr>
            <p:cNvSpPr/>
            <p:nvPr userDrawn="1"/>
          </p:nvSpPr>
          <p:spPr>
            <a:xfrm>
              <a:off x="786298" y="2750759"/>
              <a:ext cx="225287" cy="228600"/>
            </a:xfrm>
            <a:prstGeom prst="ellipse">
              <a:avLst/>
            </a:prstGeom>
            <a:solidFill>
              <a:srgbClr val="86B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pic>
        <p:nvPicPr>
          <p:cNvPr id="23" name="Picture 22">
            <a:extLst>
              <a:ext uri="{FF2B5EF4-FFF2-40B4-BE49-F238E27FC236}">
                <a16:creationId xmlns:a16="http://schemas.microsoft.com/office/drawing/2014/main" id="{0816075B-83F5-4344-B8B4-77F18483FF59}"/>
              </a:ext>
            </a:extLst>
          </p:cNvPr>
          <p:cNvPicPr>
            <a:picLocks noChangeAspect="1"/>
          </p:cNvPicPr>
          <p:nvPr userDrawn="1"/>
        </p:nvPicPr>
        <p:blipFill>
          <a:blip r:embed="rId3"/>
          <a:srcRect/>
          <a:stretch/>
        </p:blipFill>
        <p:spPr>
          <a:xfrm>
            <a:off x="8142385" y="1467654"/>
            <a:ext cx="3263317" cy="1631658"/>
          </a:xfrm>
          <a:prstGeom prst="rect">
            <a:avLst/>
          </a:prstGeom>
        </p:spPr>
      </p:pic>
      <p:sp>
        <p:nvSpPr>
          <p:cNvPr id="24" name="TextBox 23">
            <a:extLst>
              <a:ext uri="{FF2B5EF4-FFF2-40B4-BE49-F238E27FC236}">
                <a16:creationId xmlns:a16="http://schemas.microsoft.com/office/drawing/2014/main" id="{0C003462-10F8-1E4E-823E-4C68E55D226A}"/>
              </a:ext>
            </a:extLst>
          </p:cNvPr>
          <p:cNvSpPr txBox="1"/>
          <p:nvPr userDrawn="1"/>
        </p:nvSpPr>
        <p:spPr>
          <a:xfrm>
            <a:off x="8870411" y="5810658"/>
            <a:ext cx="1572310" cy="276999"/>
          </a:xfrm>
          <a:prstGeom prst="rect">
            <a:avLst/>
          </a:prstGeom>
          <a:noFill/>
        </p:spPr>
        <p:txBody>
          <a:bodyPr wrap="square" rtlCol="0">
            <a:spAutoFit/>
          </a:bodyPr>
          <a:lstStyle/>
          <a:p>
            <a:pPr algn="r"/>
            <a:fld id="{EE3D8506-F6A5-1A46-BE62-78BB7F6E62EC}" type="datetime4">
              <a:rPr lang="en-US" sz="1200" smtClean="0">
                <a:solidFill>
                  <a:schemeClr val="bg1"/>
                </a:solidFill>
                <a:latin typeface="Arial" panose="020B0604020202020204" pitchFamily="34" charset="0"/>
                <a:cs typeface="Arial" panose="020B0604020202020204" pitchFamily="34" charset="0"/>
              </a:rPr>
              <a:t>December 21, 2022</a:t>
            </a:fld>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1945365"/>
      </p:ext>
    </p:extLst>
  </p:cSld>
  <p:clrMap bg1="lt1" tx1="dk1" bg2="lt2" tx2="dk2" accent1="accent1" accent2="accent2" accent3="accent3" accent4="accent4" accent5="accent5" accent6="accent6" hlink="hlink" folHlink="folHlink"/>
  <p:sldLayoutIdLst>
    <p:sldLayoutId id="2147483695" r:id="rId1"/>
  </p:sldLayoutIdLst>
  <p:hf sldNum="0" hdr="0" dt="0"/>
  <p:txStyles>
    <p:titleStyle>
      <a:lvl1pPr algn="l" defTabSz="914400" rtl="0" eaLnBrk="1" latinLnBrk="0" hangingPunct="1">
        <a:lnSpc>
          <a:spcPct val="90000"/>
        </a:lnSpc>
        <a:spcBef>
          <a:spcPct val="0"/>
        </a:spcBef>
        <a:buNone/>
        <a:defRPr sz="4800" kern="1200">
          <a:solidFill>
            <a:schemeClr val="bg1"/>
          </a:solidFill>
          <a:latin typeface="Rockwell" panose="02060603020205020403" pitchFamily="18" charset="77"/>
          <a:ea typeface="+mj-ea"/>
          <a:cs typeface="+mj-cs"/>
        </a:defRPr>
      </a:lvl1pPr>
    </p:titleStyle>
    <p:bodyStyle>
      <a:lvl1pPr marL="0" indent="0" algn="l" defTabSz="914400" rtl="0" eaLnBrk="1" latinLnBrk="0" hangingPunct="1">
        <a:lnSpc>
          <a:spcPct val="90000"/>
        </a:lnSpc>
        <a:spcBef>
          <a:spcPts val="1000"/>
        </a:spcBef>
        <a:buFontTx/>
        <a:buNone/>
        <a:defRPr sz="20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4F20936-738A-9E46-8371-A931C428FAE6}"/>
              </a:ext>
            </a:extLst>
          </p:cNvPr>
          <p:cNvSpPr/>
          <p:nvPr userDrawn="1"/>
        </p:nvSpPr>
        <p:spPr>
          <a:xfrm>
            <a:off x="0" y="0"/>
            <a:ext cx="12192000" cy="6858000"/>
          </a:xfrm>
          <a:prstGeom prst="rect">
            <a:avLst/>
          </a:prstGeom>
          <a:solidFill>
            <a:srgbClr val="006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a:extLst>
              <a:ext uri="{FF2B5EF4-FFF2-40B4-BE49-F238E27FC236}">
                <a16:creationId xmlns:a16="http://schemas.microsoft.com/office/drawing/2014/main" id="{03413AEB-8A3B-9141-B6C4-DF5961583180}"/>
              </a:ext>
            </a:extLst>
          </p:cNvPr>
          <p:cNvSpPr>
            <a:spLocks noGrp="1"/>
          </p:cNvSpPr>
          <p:nvPr>
            <p:ph type="title"/>
          </p:nvPr>
        </p:nvSpPr>
        <p:spPr>
          <a:xfrm>
            <a:off x="1371600" y="3657600"/>
            <a:ext cx="10002079" cy="689192"/>
          </a:xfrm>
          <a:prstGeom prst="rect">
            <a:avLst/>
          </a:prstGeom>
        </p:spPr>
        <p:txBody>
          <a:bodyPr vert="horz" lIns="91440" tIns="45720" rIns="91440" bIns="45720" rtlCol="0" anchor="ctr">
            <a:noAutofit/>
          </a:bodyPr>
          <a:lstStyle/>
          <a:p>
            <a:r>
              <a:rPr lang="en-US" dirty="0"/>
              <a:t>Presentation Title Here</a:t>
            </a:r>
          </a:p>
        </p:txBody>
      </p:sp>
      <p:sp>
        <p:nvSpPr>
          <p:cNvPr id="3" name="Text Placeholder 2">
            <a:extLst>
              <a:ext uri="{FF2B5EF4-FFF2-40B4-BE49-F238E27FC236}">
                <a16:creationId xmlns:a16="http://schemas.microsoft.com/office/drawing/2014/main" id="{3071A477-6238-794F-AAF6-2DF19D0F3C3F}"/>
              </a:ext>
            </a:extLst>
          </p:cNvPr>
          <p:cNvSpPr>
            <a:spLocks noGrp="1"/>
          </p:cNvSpPr>
          <p:nvPr>
            <p:ph type="body" idx="1"/>
          </p:nvPr>
        </p:nvSpPr>
        <p:spPr>
          <a:xfrm>
            <a:off x="1371600" y="4572000"/>
            <a:ext cx="10002079" cy="870209"/>
          </a:xfrm>
          <a:prstGeom prst="rect">
            <a:avLst/>
          </a:prstGeom>
        </p:spPr>
        <p:txBody>
          <a:bodyPr vert="horz" lIns="91440" tIns="45720" rIns="91440" bIns="45720" rtlCol="0">
            <a:normAutofit/>
          </a:bodyPr>
          <a:lstStyle/>
          <a:p>
            <a:pPr lvl="0"/>
            <a:r>
              <a:rPr lang="en-US" dirty="0"/>
              <a:t>Additional text here</a:t>
            </a:r>
          </a:p>
        </p:txBody>
      </p:sp>
      <p:sp>
        <p:nvSpPr>
          <p:cNvPr id="18" name="Rectangle 17">
            <a:extLst>
              <a:ext uri="{FF2B5EF4-FFF2-40B4-BE49-F238E27FC236}">
                <a16:creationId xmlns:a16="http://schemas.microsoft.com/office/drawing/2014/main" id="{7C352355-2EBD-2342-BF80-3057F4E49DC3}"/>
              </a:ext>
            </a:extLst>
          </p:cNvPr>
          <p:cNvSpPr/>
          <p:nvPr userDrawn="1"/>
        </p:nvSpPr>
        <p:spPr>
          <a:xfrm>
            <a:off x="4822615" y="1182200"/>
            <a:ext cx="2993813" cy="1932869"/>
          </a:xfrm>
          <a:prstGeom prst="rect">
            <a:avLst/>
          </a:prstGeom>
          <a:solidFill>
            <a:srgbClr val="317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FD84E9B8-7FEF-4446-8F07-B4A892D35A14}"/>
              </a:ext>
            </a:extLst>
          </p:cNvPr>
          <p:cNvSpPr/>
          <p:nvPr userDrawn="1"/>
        </p:nvSpPr>
        <p:spPr>
          <a:xfrm>
            <a:off x="1" y="1182200"/>
            <a:ext cx="1431235" cy="1932869"/>
          </a:xfrm>
          <a:prstGeom prst="rect">
            <a:avLst/>
          </a:prstGeom>
          <a:solidFill>
            <a:srgbClr val="E1E5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98C8FB42-776E-3C4A-AB96-7D0EC935FBCD}"/>
              </a:ext>
            </a:extLst>
          </p:cNvPr>
          <p:cNvSpPr/>
          <p:nvPr userDrawn="1"/>
        </p:nvSpPr>
        <p:spPr>
          <a:xfrm>
            <a:off x="1351723" y="1182200"/>
            <a:ext cx="3470892" cy="1932869"/>
          </a:xfrm>
          <a:prstGeom prst="rect">
            <a:avLst/>
          </a:prstGeom>
          <a:solidFill>
            <a:srgbClr val="5395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EF928147-E065-F140-9042-F173804D08AC}"/>
              </a:ext>
            </a:extLst>
          </p:cNvPr>
          <p:cNvSpPr/>
          <p:nvPr userDrawn="1"/>
        </p:nvSpPr>
        <p:spPr>
          <a:xfrm>
            <a:off x="7806268" y="1182200"/>
            <a:ext cx="4385733" cy="1932869"/>
          </a:xfrm>
          <a:prstGeom prst="rect">
            <a:avLst/>
          </a:prstGeom>
          <a:solidFill>
            <a:srgbClr val="00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3170B7"/>
              </a:solidFill>
            </a:endParaRPr>
          </a:p>
        </p:txBody>
      </p:sp>
      <p:sp>
        <p:nvSpPr>
          <p:cNvPr id="24" name="Rectangle 23">
            <a:extLst>
              <a:ext uri="{FF2B5EF4-FFF2-40B4-BE49-F238E27FC236}">
                <a16:creationId xmlns:a16="http://schemas.microsoft.com/office/drawing/2014/main" id="{88052303-540A-6F49-A834-1E0C6058D062}"/>
              </a:ext>
            </a:extLst>
          </p:cNvPr>
          <p:cNvSpPr/>
          <p:nvPr userDrawn="1"/>
        </p:nvSpPr>
        <p:spPr>
          <a:xfrm>
            <a:off x="4822615" y="1182200"/>
            <a:ext cx="2993813" cy="1932869"/>
          </a:xfrm>
          <a:prstGeom prst="rect">
            <a:avLst/>
          </a:prstGeom>
          <a:solidFill>
            <a:srgbClr val="86B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5DB83E49-E0D9-8940-AA67-D962D61B1537}"/>
              </a:ext>
            </a:extLst>
          </p:cNvPr>
          <p:cNvPicPr>
            <a:picLocks noChangeAspect="1"/>
          </p:cNvPicPr>
          <p:nvPr userDrawn="1"/>
        </p:nvPicPr>
        <p:blipFill>
          <a:blip r:embed="rId3"/>
          <a:stretch>
            <a:fillRect/>
          </a:stretch>
        </p:blipFill>
        <p:spPr>
          <a:xfrm>
            <a:off x="8142385" y="1467654"/>
            <a:ext cx="3263317" cy="1631659"/>
          </a:xfrm>
          <a:prstGeom prst="rect">
            <a:avLst/>
          </a:prstGeom>
        </p:spPr>
      </p:pic>
      <p:sp>
        <p:nvSpPr>
          <p:cNvPr id="15" name="TextBox 14">
            <a:extLst>
              <a:ext uri="{FF2B5EF4-FFF2-40B4-BE49-F238E27FC236}">
                <a16:creationId xmlns:a16="http://schemas.microsoft.com/office/drawing/2014/main" id="{43A3CA73-69C4-B740-AEF0-FB333F93924F}"/>
              </a:ext>
            </a:extLst>
          </p:cNvPr>
          <p:cNvSpPr txBox="1"/>
          <p:nvPr userDrawn="1"/>
        </p:nvSpPr>
        <p:spPr>
          <a:xfrm>
            <a:off x="8870411" y="5810658"/>
            <a:ext cx="1572310" cy="276999"/>
          </a:xfrm>
          <a:prstGeom prst="rect">
            <a:avLst/>
          </a:prstGeom>
          <a:noFill/>
        </p:spPr>
        <p:txBody>
          <a:bodyPr wrap="square" rtlCol="0">
            <a:spAutoFit/>
          </a:bodyPr>
          <a:lstStyle/>
          <a:p>
            <a:pPr algn="r"/>
            <a:fld id="{EE3D8506-F6A5-1A46-BE62-78BB7F6E62EC}" type="datetime4">
              <a:rPr lang="en-US" sz="1200" smtClean="0">
                <a:solidFill>
                  <a:schemeClr val="bg1"/>
                </a:solidFill>
                <a:latin typeface="Arial" panose="020B0604020202020204" pitchFamily="34" charset="0"/>
                <a:cs typeface="Arial" panose="020B0604020202020204" pitchFamily="34" charset="0"/>
              </a:rPr>
              <a:t>December 21, 2022</a:t>
            </a:fld>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670509"/>
      </p:ext>
    </p:extLst>
  </p:cSld>
  <p:clrMap bg1="lt1" tx1="dk1" bg2="lt2" tx2="dk2" accent1="accent1" accent2="accent2" accent3="accent3" accent4="accent4" accent5="accent5" accent6="accent6" hlink="hlink" folHlink="folHlink"/>
  <p:sldLayoutIdLst>
    <p:sldLayoutId id="2147483697" r:id="rId1"/>
  </p:sldLayoutIdLst>
  <p:hf sldNum="0" hdr="0" dt="0"/>
  <p:txStyles>
    <p:titleStyle>
      <a:lvl1pPr algn="l" defTabSz="914400" rtl="0" eaLnBrk="1" latinLnBrk="0" hangingPunct="1">
        <a:lnSpc>
          <a:spcPct val="90000"/>
        </a:lnSpc>
        <a:spcBef>
          <a:spcPct val="0"/>
        </a:spcBef>
        <a:buNone/>
        <a:defRPr sz="4800" kern="1200">
          <a:solidFill>
            <a:schemeClr val="bg1"/>
          </a:solidFill>
          <a:latin typeface="Rockwell" panose="02060603020205020403" pitchFamily="18" charset="77"/>
          <a:ea typeface="+mj-ea"/>
          <a:cs typeface="+mj-cs"/>
        </a:defRPr>
      </a:lvl1pPr>
    </p:titleStyle>
    <p:bodyStyle>
      <a:lvl1pPr marL="0" indent="0" algn="l" defTabSz="914400" rtl="0" eaLnBrk="1" latinLnBrk="0" hangingPunct="1">
        <a:lnSpc>
          <a:spcPct val="90000"/>
        </a:lnSpc>
        <a:spcBef>
          <a:spcPts val="1000"/>
        </a:spcBef>
        <a:buFontTx/>
        <a:buNone/>
        <a:defRPr sz="20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A2208-A934-5841-B5EE-16D842046878}" type="datetime1">
              <a:rPr lang="en-US" smtClean="0"/>
              <a:t>12/21/22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8" name="Rectangle 7">
            <a:extLst>
              <a:ext uri="{FF2B5EF4-FFF2-40B4-BE49-F238E27FC236}">
                <a16:creationId xmlns:a16="http://schemas.microsoft.com/office/drawing/2014/main" id="{5F33E07F-4568-FB4C-9A0C-878D0C82E5FC}"/>
              </a:ext>
            </a:extLst>
          </p:cNvPr>
          <p:cNvSpPr/>
          <p:nvPr userDrawn="1"/>
        </p:nvSpPr>
        <p:spPr>
          <a:xfrm>
            <a:off x="0" y="6262654"/>
            <a:ext cx="12192000" cy="595346"/>
          </a:xfrm>
          <a:prstGeom prst="rect">
            <a:avLst/>
          </a:prstGeom>
          <a:solidFill>
            <a:srgbClr val="86BB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1AF796EC-7A63-104C-8EC1-A5950686FDB6}"/>
              </a:ext>
            </a:extLst>
          </p:cNvPr>
          <p:cNvSpPr/>
          <p:nvPr userDrawn="1"/>
        </p:nvSpPr>
        <p:spPr>
          <a:xfrm>
            <a:off x="2" y="6262654"/>
            <a:ext cx="2497871" cy="595346"/>
          </a:xfrm>
          <a:prstGeom prst="rect">
            <a:avLst/>
          </a:prstGeom>
          <a:solidFill>
            <a:srgbClr val="006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Placeholder 1">
            <a:extLst>
              <a:ext uri="{FF2B5EF4-FFF2-40B4-BE49-F238E27FC236}">
                <a16:creationId xmlns:a16="http://schemas.microsoft.com/office/drawing/2014/main" id="{3E22ABAF-1E2A-334D-9B3F-3D8C1403791D}"/>
              </a:ext>
            </a:extLst>
          </p:cNvPr>
          <p:cNvSpPr>
            <a:spLocks noGrp="1"/>
          </p:cNvSpPr>
          <p:nvPr>
            <p:ph type="title"/>
          </p:nvPr>
        </p:nvSpPr>
        <p:spPr>
          <a:xfrm>
            <a:off x="640080" y="365760"/>
            <a:ext cx="10283639" cy="1325563"/>
          </a:xfrm>
          <a:prstGeom prst="rect">
            <a:avLst/>
          </a:prstGeom>
        </p:spPr>
        <p:txBody>
          <a:bodyPr vert="horz" lIns="91440" tIns="45720" rIns="91440" bIns="45720" rtlCol="0" anchor="ctr">
            <a:normAutofit/>
          </a:bodyPr>
          <a:lstStyle/>
          <a:p>
            <a:r>
              <a:rPr lang="en-US" dirty="0"/>
              <a:t>Click to edit Master title style</a:t>
            </a:r>
          </a:p>
        </p:txBody>
      </p:sp>
      <p:sp>
        <p:nvSpPr>
          <p:cNvPr id="12" name="Text Placeholder 2">
            <a:extLst>
              <a:ext uri="{FF2B5EF4-FFF2-40B4-BE49-F238E27FC236}">
                <a16:creationId xmlns:a16="http://schemas.microsoft.com/office/drawing/2014/main" id="{6409A8BF-A804-1847-A612-C9078D7CCAED}"/>
              </a:ext>
            </a:extLst>
          </p:cNvPr>
          <p:cNvSpPr>
            <a:spLocks noGrp="1"/>
          </p:cNvSpPr>
          <p:nvPr>
            <p:ph type="body" idx="1"/>
          </p:nvPr>
        </p:nvSpPr>
        <p:spPr>
          <a:xfrm>
            <a:off x="640080" y="1825625"/>
            <a:ext cx="1028363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DBEBA4D3-36D2-A948-BF37-2F1AC792D652}"/>
              </a:ext>
            </a:extLst>
          </p:cNvPr>
          <p:cNvPicPr>
            <a:picLocks noChangeAspect="1"/>
          </p:cNvPicPr>
          <p:nvPr userDrawn="1"/>
        </p:nvPicPr>
        <p:blipFill>
          <a:blip r:embed="rId29"/>
          <a:stretch>
            <a:fillRect/>
          </a:stretch>
        </p:blipFill>
        <p:spPr>
          <a:xfrm>
            <a:off x="180935" y="6045366"/>
            <a:ext cx="2064893" cy="1032447"/>
          </a:xfrm>
          <a:prstGeom prst="rect">
            <a:avLst/>
          </a:prstGeom>
        </p:spPr>
      </p:pic>
      <p:sp>
        <p:nvSpPr>
          <p:cNvPr id="16" name="Date Placeholder 3">
            <a:extLst>
              <a:ext uri="{FF2B5EF4-FFF2-40B4-BE49-F238E27FC236}">
                <a16:creationId xmlns:a16="http://schemas.microsoft.com/office/drawing/2014/main" id="{6CA44E43-F248-6840-B996-34E995226FA3}"/>
              </a:ext>
            </a:extLst>
          </p:cNvPr>
          <p:cNvSpPr txBox="1">
            <a:spLocks/>
          </p:cNvSpPr>
          <p:nvPr userDrawn="1"/>
        </p:nvSpPr>
        <p:spPr>
          <a:xfrm>
            <a:off x="2776593" y="6262654"/>
            <a:ext cx="1372074" cy="595346"/>
          </a:xfrm>
          <a:prstGeom prst="rect">
            <a:avLst/>
          </a:prstGeom>
        </p:spPr>
        <p:txBody>
          <a:bodyPr vert="horz" lIns="91440" tIns="45720" rIns="91440" bIns="45720" rtlCol="0" anchor="ctr"/>
          <a:lstStyle>
            <a:defPPr>
              <a:defRPr lang="en-US"/>
            </a:defPPr>
            <a:lvl1pPr marL="0" algn="l" defTabSz="4572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A810AE9-04D2-9744-B272-0DDEF9D72FDD}" type="datetime4">
              <a:rPr lang="en-US" sz="1000" baseline="0" smtClean="0"/>
              <a:pPr/>
              <a:t>December 21, 2022</a:t>
            </a:fld>
            <a:endParaRPr lang="en-US" sz="1000" baseline="0" dirty="0"/>
          </a:p>
        </p:txBody>
      </p:sp>
      <p:sp>
        <p:nvSpPr>
          <p:cNvPr id="17" name="Slide Number Placeholder 5">
            <a:extLst>
              <a:ext uri="{FF2B5EF4-FFF2-40B4-BE49-F238E27FC236}">
                <a16:creationId xmlns:a16="http://schemas.microsoft.com/office/drawing/2014/main" id="{6C247BDE-5242-9F44-86A0-1F808535541C}"/>
              </a:ext>
            </a:extLst>
          </p:cNvPr>
          <p:cNvSpPr txBox="1">
            <a:spLocks/>
          </p:cNvSpPr>
          <p:nvPr userDrawn="1"/>
        </p:nvSpPr>
        <p:spPr>
          <a:xfrm>
            <a:off x="10912288" y="6262654"/>
            <a:ext cx="1279710" cy="595345"/>
          </a:xfrm>
          <a:prstGeom prst="rect">
            <a:avLst/>
          </a:prstGeom>
        </p:spPr>
        <p:txBody>
          <a:bodyPr vert="horz" lIns="91440" tIns="45720" rIns="274320" bIns="45720" rtlCol="0" anchor="ctr"/>
          <a:lstStyle>
            <a:defPPr>
              <a:defRPr lang="en-US"/>
            </a:defPPr>
            <a:lvl1pPr marL="0" algn="r" defTabSz="4572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25E733-AC03-FB41-9BB2-196EF1CF0CD7}" type="slidenum">
              <a:rPr lang="en-US" sz="1000" baseline="0" smtClean="0"/>
              <a:pPr/>
              <a:t>‹#›</a:t>
            </a:fld>
            <a:endParaRPr lang="en-US" sz="1000" baseline="0" dirty="0"/>
          </a:p>
        </p:txBody>
      </p:sp>
      <p:pic>
        <p:nvPicPr>
          <p:cNvPr id="18" name="Picture 17">
            <a:extLst>
              <a:ext uri="{FF2B5EF4-FFF2-40B4-BE49-F238E27FC236}">
                <a16:creationId xmlns:a16="http://schemas.microsoft.com/office/drawing/2014/main" id="{2E5EF52C-A246-904E-9BF9-1938C3445FDD}"/>
              </a:ext>
            </a:extLst>
          </p:cNvPr>
          <p:cNvPicPr>
            <a:picLocks noChangeAspect="1"/>
          </p:cNvPicPr>
          <p:nvPr userDrawn="1"/>
        </p:nvPicPr>
        <p:blipFill>
          <a:blip r:embed="rId30"/>
          <a:stretch>
            <a:fillRect/>
          </a:stretch>
        </p:blipFill>
        <p:spPr>
          <a:xfrm>
            <a:off x="11100394" y="0"/>
            <a:ext cx="925912" cy="925912"/>
          </a:xfrm>
          <a:prstGeom prst="rect">
            <a:avLst/>
          </a:prstGeom>
        </p:spPr>
      </p:pic>
    </p:spTree>
    <p:extLst>
      <p:ext uri="{BB962C8B-B14F-4D97-AF65-F5344CB8AC3E}">
        <p14:creationId xmlns:p14="http://schemas.microsoft.com/office/powerpoint/2010/main" val="345741157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47" r:id="rId3"/>
    <p:sldLayoutId id="2147483725"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674" r:id="rId13"/>
    <p:sldLayoutId id="2147483740" r:id="rId14"/>
    <p:sldLayoutId id="2147483741" r:id="rId15"/>
    <p:sldLayoutId id="2147483745" r:id="rId16"/>
    <p:sldLayoutId id="2147483750" r:id="rId17"/>
    <p:sldLayoutId id="2147483754" r:id="rId18"/>
    <p:sldLayoutId id="2147483755" r:id="rId19"/>
    <p:sldLayoutId id="2147483758" r:id="rId20"/>
    <p:sldLayoutId id="2147483759" r:id="rId21"/>
    <p:sldLayoutId id="2147483761" r:id="rId22"/>
    <p:sldLayoutId id="2147483762" r:id="rId23"/>
    <p:sldLayoutId id="2147483763" r:id="rId24"/>
    <p:sldLayoutId id="2147483764" r:id="rId25"/>
    <p:sldLayoutId id="2147483765" r:id="rId26"/>
    <p:sldLayoutId id="2147483766" r:id="rId27"/>
  </p:sldLayoutIdLst>
  <p:hf sldNum="0" hdr="0" dt="0"/>
  <p:txStyles>
    <p:titleStyle>
      <a:lvl1pPr algn="l" defTabSz="914400" rtl="0" eaLnBrk="1" latinLnBrk="0" hangingPunct="1">
        <a:lnSpc>
          <a:spcPct val="90000"/>
        </a:lnSpc>
        <a:spcBef>
          <a:spcPct val="0"/>
        </a:spcBef>
        <a:buNone/>
        <a:defRPr sz="4200" kern="1200" baseline="0">
          <a:solidFill>
            <a:srgbClr val="004A7C"/>
          </a:solidFill>
          <a:latin typeface="Rockwell" panose="02060603020205020403" pitchFamily="18" charset="77"/>
          <a:ea typeface="+mj-ea"/>
          <a:cs typeface="+mj-cs"/>
        </a:defRPr>
      </a:lvl1pPr>
    </p:titleStyle>
    <p:bodyStyle>
      <a:lvl1pPr marL="228600" indent="-228600" algn="l" defTabSz="914400" rtl="0" eaLnBrk="1" latinLnBrk="0" hangingPunct="1">
        <a:lnSpc>
          <a:spcPct val="90000"/>
        </a:lnSpc>
        <a:spcBef>
          <a:spcPts val="1000"/>
        </a:spcBef>
        <a:buClr>
          <a:srgbClr val="006DAB"/>
        </a:buClr>
        <a:buFont typeface="Wingdings" pitchFamily="2" charset="2"/>
        <a:buChar char="§"/>
        <a:defRPr sz="28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rgbClr val="006DAB"/>
        </a:buClr>
        <a:buFont typeface="Wingdings" pitchFamily="2" charset="2"/>
        <a:buChar char="§"/>
        <a:defRPr sz="2400" kern="1200" baseline="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rgbClr val="006DAB"/>
        </a:buClr>
        <a:buFont typeface="Wingdings" pitchFamily="2" charset="2"/>
        <a:buChar char="§"/>
        <a:defRPr sz="20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rgbClr val="006DAB"/>
        </a:buClr>
        <a:buFont typeface="Wingdings" pitchFamily="2" charset="2"/>
        <a:buChar char="§"/>
        <a:defRPr sz="18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rgbClr val="006DAB"/>
        </a:buClr>
        <a:buFont typeface="Wingdings" pitchFamily="2" charset="2"/>
        <a:buChar char="§"/>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hyperlink" Target="http://www.lungusa.org/" TargetMode="External"/><Relationship Id="rId3" Type="http://schemas.openxmlformats.org/officeDocument/2006/relationships/hyperlink" Target="https://espanol.smokefree.gov/" TargetMode="External"/><Relationship Id="rId7" Type="http://schemas.openxmlformats.org/officeDocument/2006/relationships/hyperlink" Target="https://60plus.smokefree.gov/" TargetMode="External"/><Relationship Id="rId12" Type="http://schemas.openxmlformats.org/officeDocument/2006/relationships/image" Target="../media/image24.png"/><Relationship Id="rId2" Type="http://schemas.openxmlformats.org/officeDocument/2006/relationships/hyperlink" Target="https://teen.smokefree.gov/" TargetMode="External"/><Relationship Id="rId1" Type="http://schemas.openxmlformats.org/officeDocument/2006/relationships/slideLayout" Target="../slideLayouts/slideLayout5.xml"/><Relationship Id="rId6" Type="http://schemas.openxmlformats.org/officeDocument/2006/relationships/hyperlink" Target="https://smokefree.gov/" TargetMode="External"/><Relationship Id="rId11" Type="http://schemas.openxmlformats.org/officeDocument/2006/relationships/image" Target="../media/image23.png"/><Relationship Id="rId5" Type="http://schemas.openxmlformats.org/officeDocument/2006/relationships/hyperlink" Target="https://veterans.smokefree.gov/" TargetMode="External"/><Relationship Id="rId10" Type="http://schemas.openxmlformats.org/officeDocument/2006/relationships/hyperlink" Target="http://www.asahq.org/stopsmoking/provider" TargetMode="External"/><Relationship Id="rId4" Type="http://schemas.openxmlformats.org/officeDocument/2006/relationships/hyperlink" Target="https://women.smokefree.gov/" TargetMode="External"/><Relationship Id="rId9" Type="http://schemas.openxmlformats.org/officeDocument/2006/relationships/hyperlink" Target="http://www.cdc.gov/tobacco/state_system/index.ht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www.mouthhealthy.org/en/az-topics/b/brushing-your-teeth" TargetMode="External"/><Relationship Id="rId2" Type="http://schemas.openxmlformats.org/officeDocument/2006/relationships/hyperlink" Target="https://www.cdc.gov/HAI/pdfs/ssi/SSI_tagged.pdf" TargetMode="External"/><Relationship Id="rId1" Type="http://schemas.openxmlformats.org/officeDocument/2006/relationships/slideLayout" Target="../slideLayouts/slideLayout5.xml"/><Relationship Id="rId5" Type="http://schemas.openxmlformats.org/officeDocument/2006/relationships/hyperlink" Target="https://www.facs.org/media/jxbpufci/quit_smoking.pdf" TargetMode="External"/><Relationship Id="rId4" Type="http://schemas.openxmlformats.org/officeDocument/2006/relationships/hyperlink" Target="https://www.hopkinsmedicine.org/health/treatment-tests-and-therapies/chg-bathing-to-prevent-healthcareassociated-infections"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1E373-41CF-2F4C-914A-8518143FEB95}"/>
              </a:ext>
            </a:extLst>
          </p:cNvPr>
          <p:cNvSpPr>
            <a:spLocks noGrp="1"/>
          </p:cNvSpPr>
          <p:nvPr>
            <p:ph type="ctrTitle"/>
          </p:nvPr>
        </p:nvSpPr>
        <p:spPr/>
        <p:txBody>
          <a:bodyPr/>
          <a:lstStyle/>
          <a:p>
            <a:r>
              <a:rPr lang="en-US" sz="3200" dirty="0"/>
              <a:t>Enhanced Recovery After Surgery (ERAS)</a:t>
            </a:r>
            <a:br>
              <a:rPr lang="en-US" sz="3200" dirty="0"/>
            </a:br>
            <a:r>
              <a:rPr lang="en-US" sz="3200" dirty="0"/>
              <a:t>A Patient Partnership for Safety Program</a:t>
            </a:r>
            <a:br>
              <a:rPr lang="en-US" sz="3200" dirty="0"/>
            </a:br>
            <a:r>
              <a:rPr lang="en-US" sz="3200" dirty="0"/>
              <a:t>ERAS HEALS at Frederick Health</a:t>
            </a:r>
          </a:p>
        </p:txBody>
      </p:sp>
      <p:sp>
        <p:nvSpPr>
          <p:cNvPr id="3" name="Subtitle 2">
            <a:extLst>
              <a:ext uri="{FF2B5EF4-FFF2-40B4-BE49-F238E27FC236}">
                <a16:creationId xmlns:a16="http://schemas.microsoft.com/office/drawing/2014/main" id="{191D1726-D598-E041-B897-702AFEB9884D}"/>
              </a:ext>
            </a:extLst>
          </p:cNvPr>
          <p:cNvSpPr>
            <a:spLocks noGrp="1"/>
          </p:cNvSpPr>
          <p:nvPr>
            <p:ph type="subTitle" idx="1"/>
          </p:nvPr>
        </p:nvSpPr>
        <p:spPr/>
        <p:txBody>
          <a:bodyPr/>
          <a:lstStyle/>
          <a:p>
            <a:r>
              <a:rPr lang="en-US" dirty="0"/>
              <a:t>Surgical Services</a:t>
            </a:r>
          </a:p>
        </p:txBody>
      </p:sp>
    </p:spTree>
    <p:extLst>
      <p:ext uri="{BB962C8B-B14F-4D97-AF65-F5344CB8AC3E}">
        <p14:creationId xmlns:p14="http://schemas.microsoft.com/office/powerpoint/2010/main" val="894166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Image result for nozi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nozi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6" descr="Image result for nozi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8" descr="Image result for nozi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Title 1"/>
          <p:cNvSpPr>
            <a:spLocks noGrp="1"/>
          </p:cNvSpPr>
          <p:nvPr>
            <p:ph type="title"/>
          </p:nvPr>
        </p:nvSpPr>
        <p:spPr/>
        <p:txBody>
          <a:bodyPr/>
          <a:lstStyle/>
          <a:p>
            <a:r>
              <a:rPr lang="en-US" dirty="0"/>
              <a:t>Surgical Site Infections</a:t>
            </a:r>
          </a:p>
        </p:txBody>
      </p:sp>
      <p:sp>
        <p:nvSpPr>
          <p:cNvPr id="6" name="Content Placeholder 5">
            <a:extLst>
              <a:ext uri="{FF2B5EF4-FFF2-40B4-BE49-F238E27FC236}">
                <a16:creationId xmlns:a16="http://schemas.microsoft.com/office/drawing/2014/main" id="{C3D0CF7D-2E77-5C05-BD26-0C5134182501}"/>
              </a:ext>
            </a:extLst>
          </p:cNvPr>
          <p:cNvSpPr>
            <a:spLocks noGrp="1"/>
          </p:cNvSpPr>
          <p:nvPr>
            <p:ph idx="1"/>
          </p:nvPr>
        </p:nvSpPr>
        <p:spPr>
          <a:xfrm>
            <a:off x="838200" y="2526793"/>
            <a:ext cx="7104017" cy="3650170"/>
          </a:xfrm>
        </p:spPr>
        <p:txBody>
          <a:bodyPr>
            <a:normAutofit/>
          </a:bodyPr>
          <a:lstStyle/>
          <a:p>
            <a:pPr>
              <a:lnSpc>
                <a:spcPct val="100000"/>
              </a:lnSpc>
              <a:spcBef>
                <a:spcPts val="1500"/>
              </a:spcBef>
            </a:pPr>
            <a:r>
              <a:rPr lang="en-US" dirty="0"/>
              <a:t>Our skin is the largest organ of our body One of the many functions of the skin is to prevent dirt, bacteria and viruses from getting inside our body. All of us have millions of microorganisms on our skin, and if our skin is cut, microorganisms can get in and cause an infection.</a:t>
            </a:r>
          </a:p>
          <a:p>
            <a:pPr>
              <a:lnSpc>
                <a:spcPct val="100000"/>
              </a:lnSpc>
              <a:spcBef>
                <a:spcPts val="1500"/>
              </a:spcBef>
            </a:pPr>
            <a:r>
              <a:rPr lang="en-US" dirty="0"/>
              <a:t>Because incisions will be made through your skin for surgery, you are at a higher risk for infection. There are many things you can do to help prevent the chance of infection.</a:t>
            </a:r>
          </a:p>
          <a:p>
            <a:pPr>
              <a:lnSpc>
                <a:spcPct val="100000"/>
              </a:lnSpc>
              <a:spcBef>
                <a:spcPts val="1500"/>
              </a:spcBef>
            </a:pPr>
            <a:endParaRPr lang="en-US" dirty="0"/>
          </a:p>
          <a:p>
            <a:pPr>
              <a:lnSpc>
                <a:spcPct val="100000"/>
              </a:lnSpc>
              <a:spcBef>
                <a:spcPts val="1500"/>
              </a:spcBef>
            </a:pPr>
            <a:endParaRPr lang="en-US" dirty="0"/>
          </a:p>
          <a:p>
            <a:pPr>
              <a:lnSpc>
                <a:spcPct val="100000"/>
              </a:lnSpc>
              <a:spcBef>
                <a:spcPts val="1500"/>
              </a:spcBef>
            </a:pPr>
            <a:endParaRPr lang="en-US" dirty="0"/>
          </a:p>
          <a:p>
            <a:pPr>
              <a:lnSpc>
                <a:spcPct val="100000"/>
              </a:lnSpc>
              <a:spcBef>
                <a:spcPts val="1500"/>
              </a:spcBef>
            </a:pPr>
            <a:endParaRPr lang="en-US" dirty="0"/>
          </a:p>
        </p:txBody>
      </p:sp>
      <p:sp>
        <p:nvSpPr>
          <p:cNvPr id="7" name="Text Placeholder 6">
            <a:extLst>
              <a:ext uri="{FF2B5EF4-FFF2-40B4-BE49-F238E27FC236}">
                <a16:creationId xmlns:a16="http://schemas.microsoft.com/office/drawing/2014/main" id="{993F485F-9170-81DE-DC2E-925E22F27EFC}"/>
              </a:ext>
            </a:extLst>
          </p:cNvPr>
          <p:cNvSpPr>
            <a:spLocks noGrp="1"/>
          </p:cNvSpPr>
          <p:nvPr>
            <p:ph type="body" sz="quarter" idx="10"/>
          </p:nvPr>
        </p:nvSpPr>
        <p:spPr/>
        <p:txBody>
          <a:bodyPr/>
          <a:lstStyle/>
          <a:p>
            <a:endParaRPr lang="en-US"/>
          </a:p>
        </p:txBody>
      </p:sp>
      <p:sp>
        <p:nvSpPr>
          <p:cNvPr id="20" name="TextBox 19"/>
          <p:cNvSpPr txBox="1"/>
          <p:nvPr/>
        </p:nvSpPr>
        <p:spPr>
          <a:xfrm>
            <a:off x="9067624" y="1849685"/>
            <a:ext cx="2895600" cy="677108"/>
          </a:xfrm>
          <a:prstGeom prst="rect">
            <a:avLst/>
          </a:prstGeom>
          <a:noFill/>
        </p:spPr>
        <p:txBody>
          <a:bodyPr wrap="square" rtlCol="0">
            <a:spAutoFit/>
          </a:bodyPr>
          <a:lstStyle/>
          <a:p>
            <a:pPr algn="ctr"/>
            <a:r>
              <a:rPr lang="en-US" sz="2400" b="1" dirty="0">
                <a:solidFill>
                  <a:srgbClr val="0070C0"/>
                </a:solidFill>
                <a:latin typeface="Eras Medium ITC" pitchFamily="34" charset="0"/>
                <a:ea typeface="Batang" pitchFamily="18" charset="-127"/>
              </a:rPr>
              <a:t>ERAS </a:t>
            </a:r>
            <a:r>
              <a:rPr lang="en-US" sz="2400" b="1" dirty="0">
                <a:solidFill>
                  <a:srgbClr val="FF0000"/>
                </a:solidFill>
                <a:latin typeface="Eras Medium ITC" pitchFamily="34" charset="0"/>
                <a:ea typeface="Batang" pitchFamily="18" charset="-127"/>
              </a:rPr>
              <a:t>H</a:t>
            </a:r>
            <a:r>
              <a:rPr lang="en-US" sz="2400" b="1" dirty="0">
                <a:solidFill>
                  <a:srgbClr val="0070C0"/>
                </a:solidFill>
                <a:latin typeface="Eras Medium ITC" pitchFamily="34" charset="0"/>
                <a:ea typeface="Batang" pitchFamily="18" charset="-127"/>
              </a:rPr>
              <a:t>EALS</a:t>
            </a:r>
          </a:p>
          <a:p>
            <a:pPr algn="ctr"/>
            <a:r>
              <a:rPr lang="en-US" sz="1400" b="1" dirty="0">
                <a:solidFill>
                  <a:srgbClr val="FF0000"/>
                </a:solidFill>
                <a:latin typeface="Eras Medium ITC" pitchFamily="34" charset="0"/>
                <a:ea typeface="Batang" pitchFamily="18" charset="-127"/>
              </a:rPr>
              <a:t>Healthy Habits &amp; Hand washing</a:t>
            </a:r>
          </a:p>
        </p:txBody>
      </p:sp>
      <p:graphicFrame>
        <p:nvGraphicFramePr>
          <p:cNvPr id="22" name="Diagram 21"/>
          <p:cNvGraphicFramePr/>
          <p:nvPr>
            <p:extLst>
              <p:ext uri="{D42A27DB-BD31-4B8C-83A1-F6EECF244321}">
                <p14:modId xmlns:p14="http://schemas.microsoft.com/office/powerpoint/2010/main" val="2365905179"/>
              </p:ext>
            </p:extLst>
          </p:nvPr>
        </p:nvGraphicFramePr>
        <p:xfrm>
          <a:off x="7680960" y="2618815"/>
          <a:ext cx="4891864" cy="3282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7187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Image result for nozi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nozi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6" descr="Image result for nozi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8" descr="Image result for nozi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Title 1"/>
          <p:cNvSpPr>
            <a:spLocks noGrp="1"/>
          </p:cNvSpPr>
          <p:nvPr>
            <p:ph type="title"/>
          </p:nvPr>
        </p:nvSpPr>
        <p:spPr/>
        <p:txBody>
          <a:bodyPr>
            <a:normAutofit/>
          </a:bodyPr>
          <a:lstStyle/>
          <a:p>
            <a:r>
              <a:rPr lang="en-US" dirty="0"/>
              <a:t>What is a Surgical Site Infection (SSI)?</a:t>
            </a:r>
          </a:p>
        </p:txBody>
      </p:sp>
      <p:sp>
        <p:nvSpPr>
          <p:cNvPr id="4" name="Content Placeholder 3">
            <a:extLst>
              <a:ext uri="{FF2B5EF4-FFF2-40B4-BE49-F238E27FC236}">
                <a16:creationId xmlns:a16="http://schemas.microsoft.com/office/drawing/2014/main" id="{17688B9E-ABDD-7BE9-8EFD-9F9E1ED5EC34}"/>
              </a:ext>
            </a:extLst>
          </p:cNvPr>
          <p:cNvSpPr>
            <a:spLocks noGrp="1"/>
          </p:cNvSpPr>
          <p:nvPr>
            <p:ph idx="1"/>
          </p:nvPr>
        </p:nvSpPr>
        <p:spPr>
          <a:xfrm>
            <a:off x="838200" y="1907654"/>
            <a:ext cx="11125024" cy="4269309"/>
          </a:xfrm>
        </p:spPr>
        <p:txBody>
          <a:bodyPr>
            <a:normAutofit fontScale="92500" lnSpcReduction="20000"/>
          </a:bodyPr>
          <a:lstStyle/>
          <a:p>
            <a:pPr marL="0" indent="0">
              <a:lnSpc>
                <a:spcPct val="110000"/>
              </a:lnSpc>
              <a:buNone/>
            </a:pPr>
            <a:r>
              <a:rPr lang="en-US" dirty="0"/>
              <a:t>After surgery, an infection can develop in the part of the body where</a:t>
            </a:r>
            <a:br>
              <a:rPr lang="en-US" dirty="0"/>
            </a:br>
            <a:r>
              <a:rPr lang="en-US" dirty="0"/>
              <a:t>surgery took place—this is called a surgical site infection. Most patients</a:t>
            </a:r>
            <a:br>
              <a:rPr lang="en-US" dirty="0"/>
            </a:br>
            <a:r>
              <a:rPr lang="en-US" dirty="0"/>
              <a:t>who have surgery do not develop an infection. Although rare, SSIs can be</a:t>
            </a:r>
            <a:br>
              <a:rPr lang="en-US" dirty="0"/>
            </a:br>
            <a:r>
              <a:rPr lang="en-US" dirty="0"/>
              <a:t>serious. We want all patients to be aware of the possibility of an SSI and take preventive actions.</a:t>
            </a:r>
          </a:p>
          <a:p>
            <a:pPr marL="0" indent="0">
              <a:lnSpc>
                <a:spcPct val="110000"/>
              </a:lnSpc>
              <a:buNone/>
            </a:pPr>
            <a:r>
              <a:rPr lang="en-US" b="1" dirty="0"/>
              <a:t>Some common SSI symptoms include:</a:t>
            </a:r>
          </a:p>
          <a:p>
            <a:pPr>
              <a:lnSpc>
                <a:spcPct val="110000"/>
              </a:lnSpc>
            </a:pPr>
            <a:r>
              <a:rPr lang="en-US" dirty="0"/>
              <a:t>Cloudy fluid that drains from your surgical wound</a:t>
            </a:r>
          </a:p>
          <a:p>
            <a:pPr>
              <a:lnSpc>
                <a:spcPct val="110000"/>
              </a:lnSpc>
            </a:pPr>
            <a:r>
              <a:rPr lang="en-US" dirty="0"/>
              <a:t>Fever</a:t>
            </a:r>
          </a:p>
          <a:p>
            <a:pPr>
              <a:lnSpc>
                <a:spcPct val="110000"/>
              </a:lnSpc>
            </a:pPr>
            <a:r>
              <a:rPr lang="en-US" dirty="0"/>
              <a:t>Pain, redness, and warmth around the surgical area</a:t>
            </a:r>
          </a:p>
          <a:p>
            <a:pPr marL="0" indent="0">
              <a:lnSpc>
                <a:spcPct val="110000"/>
              </a:lnSpc>
              <a:buNone/>
            </a:pPr>
            <a:r>
              <a:rPr lang="en-US" dirty="0"/>
              <a:t>As your body heals, it is normal to see some redness, bruising, and swelling at your incision. Do not be alarmed.</a:t>
            </a:r>
          </a:p>
          <a:p>
            <a:pPr>
              <a:lnSpc>
                <a:spcPct val="110000"/>
              </a:lnSpc>
            </a:pPr>
            <a:r>
              <a:rPr lang="en-US" dirty="0"/>
              <a:t>If redness and swelling are concerning, or associated with pain, fever or cloudy fluid draining from your incision, please call your doctor for further instructions.</a:t>
            </a:r>
          </a:p>
          <a:p>
            <a:pPr>
              <a:lnSpc>
                <a:spcPct val="110000"/>
              </a:lnSpc>
            </a:pPr>
            <a:endParaRPr lang="en-US" dirty="0"/>
          </a:p>
          <a:p>
            <a:pPr>
              <a:lnSpc>
                <a:spcPct val="110000"/>
              </a:lnSpc>
            </a:pPr>
            <a:endParaRPr lang="en-US" dirty="0"/>
          </a:p>
          <a:p>
            <a:pPr>
              <a:lnSpc>
                <a:spcPct val="110000"/>
              </a:lnSpc>
            </a:pPr>
            <a:endParaRPr lang="en-US" dirty="0"/>
          </a:p>
          <a:p>
            <a:pPr>
              <a:lnSpc>
                <a:spcPct val="110000"/>
              </a:lnSpc>
            </a:pPr>
            <a:endParaRPr lang="en-US" dirty="0"/>
          </a:p>
        </p:txBody>
      </p:sp>
      <p:sp>
        <p:nvSpPr>
          <p:cNvPr id="5" name="Text Placeholder 4">
            <a:extLst>
              <a:ext uri="{FF2B5EF4-FFF2-40B4-BE49-F238E27FC236}">
                <a16:creationId xmlns:a16="http://schemas.microsoft.com/office/drawing/2014/main" id="{A680E14E-962B-3B23-03DA-A233D53FF1F0}"/>
              </a:ext>
            </a:extLst>
          </p:cNvPr>
          <p:cNvSpPr>
            <a:spLocks noGrp="1"/>
          </p:cNvSpPr>
          <p:nvPr>
            <p:ph type="body" sz="quarter" idx="10"/>
          </p:nvPr>
        </p:nvSpPr>
        <p:spPr/>
        <p:txBody>
          <a:bodyPr/>
          <a:lstStyle/>
          <a:p>
            <a:endParaRPr lang="en-US"/>
          </a:p>
        </p:txBody>
      </p:sp>
      <p:sp>
        <p:nvSpPr>
          <p:cNvPr id="3" name="TextBox 2">
            <a:extLst>
              <a:ext uri="{FF2B5EF4-FFF2-40B4-BE49-F238E27FC236}">
                <a16:creationId xmlns:a16="http://schemas.microsoft.com/office/drawing/2014/main" id="{EB0D73C8-C0F5-5344-4F8C-4D843941B8E6}"/>
              </a:ext>
            </a:extLst>
          </p:cNvPr>
          <p:cNvSpPr txBox="1"/>
          <p:nvPr/>
        </p:nvSpPr>
        <p:spPr>
          <a:xfrm>
            <a:off x="9067624" y="1849685"/>
            <a:ext cx="2895600" cy="677108"/>
          </a:xfrm>
          <a:prstGeom prst="rect">
            <a:avLst/>
          </a:prstGeom>
          <a:noFill/>
        </p:spPr>
        <p:txBody>
          <a:bodyPr wrap="square" rtlCol="0">
            <a:spAutoFit/>
          </a:bodyPr>
          <a:lstStyle/>
          <a:p>
            <a:pPr algn="ctr"/>
            <a:r>
              <a:rPr lang="en-US" sz="2400" b="1" dirty="0">
                <a:solidFill>
                  <a:srgbClr val="0070C0"/>
                </a:solidFill>
                <a:latin typeface="Eras Medium ITC" pitchFamily="34" charset="0"/>
                <a:ea typeface="Batang" pitchFamily="18" charset="-127"/>
              </a:rPr>
              <a:t>ERAS </a:t>
            </a:r>
            <a:r>
              <a:rPr lang="en-US" sz="2400" b="1" dirty="0">
                <a:solidFill>
                  <a:srgbClr val="FF0000"/>
                </a:solidFill>
                <a:latin typeface="Eras Medium ITC" pitchFamily="34" charset="0"/>
                <a:ea typeface="Batang" pitchFamily="18" charset="-127"/>
              </a:rPr>
              <a:t>H</a:t>
            </a:r>
            <a:r>
              <a:rPr lang="en-US" sz="2400" b="1" dirty="0">
                <a:solidFill>
                  <a:srgbClr val="0070C0"/>
                </a:solidFill>
                <a:latin typeface="Eras Medium ITC" pitchFamily="34" charset="0"/>
                <a:ea typeface="Batang" pitchFamily="18" charset="-127"/>
              </a:rPr>
              <a:t>EALS</a:t>
            </a:r>
          </a:p>
          <a:p>
            <a:pPr algn="ctr"/>
            <a:r>
              <a:rPr lang="en-US" sz="1400" b="1" dirty="0">
                <a:solidFill>
                  <a:srgbClr val="FF0000"/>
                </a:solidFill>
                <a:latin typeface="Eras Medium ITC" pitchFamily="34" charset="0"/>
                <a:ea typeface="Batang" pitchFamily="18" charset="-127"/>
              </a:rPr>
              <a:t>Healthy Habits &amp; Hand washing</a:t>
            </a:r>
          </a:p>
        </p:txBody>
      </p:sp>
    </p:spTree>
    <p:extLst>
      <p:ext uri="{BB962C8B-B14F-4D97-AF65-F5344CB8AC3E}">
        <p14:creationId xmlns:p14="http://schemas.microsoft.com/office/powerpoint/2010/main" val="1717214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Image result for nozi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nozi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6" descr="Image result for nozi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8" descr="Image result for nozi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Title 1"/>
          <p:cNvSpPr>
            <a:spLocks noGrp="1"/>
          </p:cNvSpPr>
          <p:nvPr>
            <p:ph type="title"/>
          </p:nvPr>
        </p:nvSpPr>
        <p:spPr/>
        <p:txBody>
          <a:bodyPr/>
          <a:lstStyle/>
          <a:p>
            <a:r>
              <a:rPr lang="en-US" dirty="0"/>
              <a:t>Preparing Your Skin</a:t>
            </a:r>
          </a:p>
        </p:txBody>
      </p:sp>
      <p:sp>
        <p:nvSpPr>
          <p:cNvPr id="6" name="Content Placeholder 5">
            <a:extLst>
              <a:ext uri="{FF2B5EF4-FFF2-40B4-BE49-F238E27FC236}">
                <a16:creationId xmlns:a16="http://schemas.microsoft.com/office/drawing/2014/main" id="{7A2A2AD6-4379-7A1C-0F81-5A2418179124}"/>
              </a:ext>
            </a:extLst>
          </p:cNvPr>
          <p:cNvSpPr>
            <a:spLocks noGrp="1"/>
          </p:cNvSpPr>
          <p:nvPr>
            <p:ph idx="1"/>
          </p:nvPr>
        </p:nvSpPr>
        <p:spPr>
          <a:xfrm>
            <a:off x="561703" y="2055815"/>
            <a:ext cx="11207931" cy="4121148"/>
          </a:xfrm>
        </p:spPr>
        <p:txBody>
          <a:bodyPr>
            <a:noAutofit/>
          </a:bodyPr>
          <a:lstStyle/>
          <a:p>
            <a:pPr>
              <a:lnSpc>
                <a:spcPct val="110000"/>
              </a:lnSpc>
            </a:pPr>
            <a:r>
              <a:rPr lang="en-US" sz="1600" dirty="0"/>
              <a:t>Preparing your skin before surgery can help reduce the risk of a surgical site infection by</a:t>
            </a:r>
            <a:br>
              <a:rPr lang="en-US" sz="1600" dirty="0"/>
            </a:br>
            <a:r>
              <a:rPr lang="en-US" sz="1600" dirty="0"/>
              <a:t>removing the bacteria that is normally on our skin or found in the environment. You have been</a:t>
            </a:r>
            <a:br>
              <a:rPr lang="en-US" sz="1600" dirty="0"/>
            </a:br>
            <a:r>
              <a:rPr lang="en-US" sz="1600" dirty="0"/>
              <a:t>provided Chlorhexidine Gluconate (CHG) which is a special soap used before surgery. Please</a:t>
            </a:r>
            <a:br>
              <a:rPr lang="en-US" sz="1600" dirty="0"/>
            </a:br>
            <a:r>
              <a:rPr lang="en-US" sz="1600" dirty="0"/>
              <a:t>follow the instructions on the following page to use your CHG soap. </a:t>
            </a:r>
          </a:p>
          <a:p>
            <a:pPr>
              <a:lnSpc>
                <a:spcPct val="110000"/>
              </a:lnSpc>
            </a:pPr>
            <a:r>
              <a:rPr lang="en-US" sz="1600" dirty="0"/>
              <a:t>Ensure after you bathe, you put on clean, freshly laundered pajamas and</a:t>
            </a:r>
            <a:br>
              <a:rPr lang="en-US" sz="1600" dirty="0"/>
            </a:br>
            <a:r>
              <a:rPr lang="en-US" sz="1600" dirty="0"/>
              <a:t>sleep on clean freshly laundered sheets. In the morning, put on clean,</a:t>
            </a:r>
            <a:br>
              <a:rPr lang="en-US" sz="1600" dirty="0"/>
            </a:br>
            <a:r>
              <a:rPr lang="en-US" sz="1600" dirty="0"/>
              <a:t>freshly laundered comfortable clothing.</a:t>
            </a:r>
          </a:p>
          <a:p>
            <a:pPr>
              <a:lnSpc>
                <a:spcPct val="110000"/>
              </a:lnSpc>
            </a:pPr>
            <a:r>
              <a:rPr lang="en-US" sz="1600" dirty="0"/>
              <a:t>Do not apply any lotions, creams, skin or hair products after using CHG.</a:t>
            </a:r>
          </a:p>
          <a:p>
            <a:pPr>
              <a:lnSpc>
                <a:spcPct val="110000"/>
              </a:lnSpc>
            </a:pPr>
            <a:r>
              <a:rPr lang="en-US" sz="1600" dirty="0"/>
              <a:t>Plan to shower with CHG on the day of your surgery no more than an</a:t>
            </a:r>
            <a:br>
              <a:rPr lang="en-US" sz="1600" dirty="0"/>
            </a:br>
            <a:r>
              <a:rPr lang="en-US" sz="1600" dirty="0"/>
              <a:t>hour before you plan to leave your house.</a:t>
            </a:r>
          </a:p>
          <a:p>
            <a:pPr>
              <a:lnSpc>
                <a:spcPct val="110000"/>
              </a:lnSpc>
            </a:pPr>
            <a:r>
              <a:rPr lang="en-US" sz="1600" dirty="0"/>
              <a:t>Also, if you have pets, please do not allow them to sleep in bed with you</a:t>
            </a:r>
            <a:br>
              <a:rPr lang="en-US" sz="1600" dirty="0"/>
            </a:br>
            <a:r>
              <a:rPr lang="en-US" sz="1600" dirty="0"/>
              <a:t>the night before surgery.</a:t>
            </a:r>
          </a:p>
          <a:p>
            <a:pPr>
              <a:lnSpc>
                <a:spcPct val="110000"/>
              </a:lnSpc>
            </a:pPr>
            <a:endParaRPr lang="en-US" sz="1600" dirty="0"/>
          </a:p>
          <a:p>
            <a:pPr>
              <a:lnSpc>
                <a:spcPct val="110000"/>
              </a:lnSpc>
            </a:pPr>
            <a:endParaRPr lang="en-US" sz="1600" dirty="0"/>
          </a:p>
          <a:p>
            <a:pPr>
              <a:lnSpc>
                <a:spcPct val="110000"/>
              </a:lnSpc>
            </a:pPr>
            <a:endParaRPr lang="en-US" sz="1600" dirty="0"/>
          </a:p>
        </p:txBody>
      </p:sp>
      <p:sp>
        <p:nvSpPr>
          <p:cNvPr id="7" name="Text Placeholder 6">
            <a:extLst>
              <a:ext uri="{FF2B5EF4-FFF2-40B4-BE49-F238E27FC236}">
                <a16:creationId xmlns:a16="http://schemas.microsoft.com/office/drawing/2014/main" id="{712A8555-9661-EAC2-8B58-65E3782F2BB0}"/>
              </a:ext>
            </a:extLst>
          </p:cNvPr>
          <p:cNvSpPr>
            <a:spLocks noGrp="1"/>
          </p:cNvSpPr>
          <p:nvPr>
            <p:ph type="body" sz="quarter" idx="10"/>
          </p:nvPr>
        </p:nvSpPr>
        <p:spPr/>
        <p:txBody>
          <a:bodyPr/>
          <a:lstStyle/>
          <a:p>
            <a:endParaRPr lang="en-US"/>
          </a:p>
        </p:txBody>
      </p:sp>
      <p:sp>
        <p:nvSpPr>
          <p:cNvPr id="9" name="TextBox 8"/>
          <p:cNvSpPr txBox="1"/>
          <p:nvPr/>
        </p:nvSpPr>
        <p:spPr>
          <a:xfrm>
            <a:off x="9982024" y="1849685"/>
            <a:ext cx="1981200" cy="677108"/>
          </a:xfrm>
          <a:prstGeom prst="rect">
            <a:avLst/>
          </a:prstGeom>
          <a:noFill/>
        </p:spPr>
        <p:txBody>
          <a:bodyPr wrap="square" rtlCol="0">
            <a:spAutoFit/>
          </a:bodyPr>
          <a:lstStyle/>
          <a:p>
            <a:r>
              <a:rPr lang="en-US" sz="2400" b="1" dirty="0">
                <a:solidFill>
                  <a:srgbClr val="0070C0"/>
                </a:solidFill>
                <a:latin typeface="Eras Medium ITC" pitchFamily="34" charset="0"/>
                <a:ea typeface="Batang" pitchFamily="18" charset="-127"/>
              </a:rPr>
              <a:t>ERAS HEAL</a:t>
            </a:r>
            <a:r>
              <a:rPr lang="en-US" sz="2400" b="1" dirty="0">
                <a:solidFill>
                  <a:srgbClr val="FF0000"/>
                </a:solidFill>
                <a:latin typeface="Eras Medium ITC" pitchFamily="34" charset="0"/>
                <a:ea typeface="Batang" pitchFamily="18" charset="-127"/>
              </a:rPr>
              <a:t>S</a:t>
            </a:r>
          </a:p>
          <a:p>
            <a:pPr algn="ctr"/>
            <a:r>
              <a:rPr lang="en-US" sz="1400" b="1" dirty="0">
                <a:solidFill>
                  <a:srgbClr val="FF0000"/>
                </a:solidFill>
                <a:latin typeface="Eras Medium ITC" pitchFamily="34" charset="0"/>
                <a:ea typeface="Batang" pitchFamily="18" charset="-127"/>
              </a:rPr>
              <a:t>Skin Prep</a:t>
            </a:r>
          </a:p>
        </p:txBody>
      </p:sp>
      <p:pic>
        <p:nvPicPr>
          <p:cNvPr id="2" name="Picture 1">
            <a:extLst>
              <a:ext uri="{FF2B5EF4-FFF2-40B4-BE49-F238E27FC236}">
                <a16:creationId xmlns:a16="http://schemas.microsoft.com/office/drawing/2014/main" id="{B22D35D6-651E-4609-94FD-490966632EFF}"/>
              </a:ext>
            </a:extLst>
          </p:cNvPr>
          <p:cNvPicPr>
            <a:picLocks noChangeAspect="1"/>
          </p:cNvPicPr>
          <p:nvPr/>
        </p:nvPicPr>
        <p:blipFill>
          <a:blip r:embed="rId2"/>
          <a:stretch>
            <a:fillRect/>
          </a:stretch>
        </p:blipFill>
        <p:spPr>
          <a:xfrm>
            <a:off x="9761454" y="2785246"/>
            <a:ext cx="1403317" cy="3091923"/>
          </a:xfrm>
          <a:prstGeom prst="rect">
            <a:avLst/>
          </a:prstGeom>
        </p:spPr>
      </p:pic>
    </p:spTree>
    <p:extLst>
      <p:ext uri="{BB962C8B-B14F-4D97-AF65-F5344CB8AC3E}">
        <p14:creationId xmlns:p14="http://schemas.microsoft.com/office/powerpoint/2010/main" val="3872990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Image result for nozi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nozi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6" descr="Image result for nozi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8" descr="Image result for nozi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Title 1"/>
          <p:cNvSpPr>
            <a:spLocks noGrp="1"/>
          </p:cNvSpPr>
          <p:nvPr>
            <p:ph type="title"/>
          </p:nvPr>
        </p:nvSpPr>
        <p:spPr>
          <a:xfrm>
            <a:off x="838200" y="681041"/>
            <a:ext cx="11353800" cy="1001844"/>
          </a:xfrm>
        </p:spPr>
        <p:txBody>
          <a:bodyPr>
            <a:normAutofit/>
          </a:bodyPr>
          <a:lstStyle/>
          <a:p>
            <a:r>
              <a:rPr lang="en-US" dirty="0"/>
              <a:t>Preparing Your Skin </a:t>
            </a:r>
            <a:br>
              <a:rPr lang="en-US" dirty="0"/>
            </a:br>
            <a:r>
              <a:rPr lang="en-US" sz="2600" dirty="0"/>
              <a:t>How to bathe or shower </a:t>
            </a:r>
            <a:r>
              <a:rPr lang="en-US" sz="2600"/>
              <a:t>with CHG</a:t>
            </a:r>
            <a:endParaRPr lang="en-US" sz="2600" baseline="30000" dirty="0"/>
          </a:p>
        </p:txBody>
      </p:sp>
      <p:sp>
        <p:nvSpPr>
          <p:cNvPr id="5" name="Text Placeholder 4">
            <a:extLst>
              <a:ext uri="{FF2B5EF4-FFF2-40B4-BE49-F238E27FC236}">
                <a16:creationId xmlns:a16="http://schemas.microsoft.com/office/drawing/2014/main" id="{DA1A2FD0-C277-9388-542A-B5D316A91C62}"/>
              </a:ext>
            </a:extLst>
          </p:cNvPr>
          <p:cNvSpPr>
            <a:spLocks noGrp="1"/>
          </p:cNvSpPr>
          <p:nvPr>
            <p:ph type="body" sz="quarter" idx="10"/>
          </p:nvPr>
        </p:nvSpPr>
        <p:spPr/>
        <p:txBody>
          <a:bodyPr/>
          <a:lstStyle/>
          <a:p>
            <a:endParaRPr lang="en-US"/>
          </a:p>
        </p:txBody>
      </p:sp>
      <p:sp>
        <p:nvSpPr>
          <p:cNvPr id="3" name="TextBox 2">
            <a:extLst>
              <a:ext uri="{FF2B5EF4-FFF2-40B4-BE49-F238E27FC236}">
                <a16:creationId xmlns:a16="http://schemas.microsoft.com/office/drawing/2014/main" id="{F486DFDC-6684-F220-EB2B-FE1F86340EBA}"/>
              </a:ext>
            </a:extLst>
          </p:cNvPr>
          <p:cNvSpPr txBox="1"/>
          <p:nvPr/>
        </p:nvSpPr>
        <p:spPr>
          <a:xfrm>
            <a:off x="9982024" y="1849685"/>
            <a:ext cx="1981200" cy="677108"/>
          </a:xfrm>
          <a:prstGeom prst="rect">
            <a:avLst/>
          </a:prstGeom>
          <a:noFill/>
        </p:spPr>
        <p:txBody>
          <a:bodyPr wrap="square" rtlCol="0">
            <a:spAutoFit/>
          </a:bodyPr>
          <a:lstStyle/>
          <a:p>
            <a:r>
              <a:rPr lang="en-US" sz="2400" b="1" dirty="0">
                <a:solidFill>
                  <a:srgbClr val="0070C0"/>
                </a:solidFill>
                <a:latin typeface="Eras Medium ITC" pitchFamily="34" charset="0"/>
                <a:ea typeface="Batang" pitchFamily="18" charset="-127"/>
              </a:rPr>
              <a:t>ERAS HEAL</a:t>
            </a:r>
            <a:r>
              <a:rPr lang="en-US" sz="2400" b="1" dirty="0">
                <a:solidFill>
                  <a:srgbClr val="FF0000"/>
                </a:solidFill>
                <a:latin typeface="Eras Medium ITC" pitchFamily="34" charset="0"/>
                <a:ea typeface="Batang" pitchFamily="18" charset="-127"/>
              </a:rPr>
              <a:t>S</a:t>
            </a:r>
          </a:p>
          <a:p>
            <a:pPr algn="ctr"/>
            <a:r>
              <a:rPr lang="en-US" sz="1400" b="1" dirty="0">
                <a:solidFill>
                  <a:srgbClr val="FF0000"/>
                </a:solidFill>
                <a:latin typeface="Eras Medium ITC" pitchFamily="34" charset="0"/>
                <a:ea typeface="Batang" pitchFamily="18" charset="-127"/>
              </a:rPr>
              <a:t>Skin Prep</a:t>
            </a:r>
          </a:p>
        </p:txBody>
      </p:sp>
      <p:pic>
        <p:nvPicPr>
          <p:cNvPr id="6" name="Content Placeholder 5">
            <a:extLst>
              <a:ext uri="{FF2B5EF4-FFF2-40B4-BE49-F238E27FC236}">
                <a16:creationId xmlns:a16="http://schemas.microsoft.com/office/drawing/2014/main" id="{E6E8DC7B-F398-492C-A051-967C20C669B6}"/>
              </a:ext>
            </a:extLst>
          </p:cNvPr>
          <p:cNvPicPr>
            <a:picLocks noGrp="1" noChangeAspect="1"/>
          </p:cNvPicPr>
          <p:nvPr>
            <p:ph idx="1"/>
          </p:nvPr>
        </p:nvPicPr>
        <p:blipFill rotWithShape="1">
          <a:blip r:embed="rId2"/>
          <a:srcRect t="1729" r="36668" b="207"/>
          <a:stretch/>
        </p:blipFill>
        <p:spPr>
          <a:xfrm>
            <a:off x="827170" y="1694460"/>
            <a:ext cx="5687930" cy="4416178"/>
          </a:xfrm>
          <a:prstGeom prst="rect">
            <a:avLst/>
          </a:prstGeom>
        </p:spPr>
      </p:pic>
      <p:pic>
        <p:nvPicPr>
          <p:cNvPr id="2" name="Content Placeholder 5">
            <a:extLst>
              <a:ext uri="{FF2B5EF4-FFF2-40B4-BE49-F238E27FC236}">
                <a16:creationId xmlns:a16="http://schemas.microsoft.com/office/drawing/2014/main" id="{193371FA-84EC-1CF4-82F3-C9845AB88FD3}"/>
              </a:ext>
            </a:extLst>
          </p:cNvPr>
          <p:cNvPicPr>
            <a:picLocks noChangeAspect="1"/>
          </p:cNvPicPr>
          <p:nvPr/>
        </p:nvPicPr>
        <p:blipFill rotWithShape="1">
          <a:blip r:embed="rId2"/>
          <a:srcRect l="62882" b="3704"/>
          <a:stretch/>
        </p:blipFill>
        <p:spPr>
          <a:xfrm>
            <a:off x="6588778" y="1806095"/>
            <a:ext cx="3333589" cy="4336558"/>
          </a:xfrm>
          <a:prstGeom prst="rect">
            <a:avLst/>
          </a:prstGeom>
        </p:spPr>
      </p:pic>
    </p:spTree>
    <p:extLst>
      <p:ext uri="{BB962C8B-B14F-4D97-AF65-F5344CB8AC3E}">
        <p14:creationId xmlns:p14="http://schemas.microsoft.com/office/powerpoint/2010/main" val="3971139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Image result for nozi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nozi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6" descr="Image result for nozi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8" descr="Image result for nozi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Title 1"/>
          <p:cNvSpPr>
            <a:spLocks noGrp="1"/>
          </p:cNvSpPr>
          <p:nvPr>
            <p:ph type="title"/>
          </p:nvPr>
        </p:nvSpPr>
        <p:spPr/>
        <p:txBody>
          <a:bodyPr/>
          <a:lstStyle/>
          <a:p>
            <a:r>
              <a:rPr lang="en-US" dirty="0"/>
              <a:t>Deep Breathing</a:t>
            </a:r>
          </a:p>
        </p:txBody>
      </p:sp>
      <p:sp>
        <p:nvSpPr>
          <p:cNvPr id="6" name="Content Placeholder 5">
            <a:extLst>
              <a:ext uri="{FF2B5EF4-FFF2-40B4-BE49-F238E27FC236}">
                <a16:creationId xmlns:a16="http://schemas.microsoft.com/office/drawing/2014/main" id="{3151C723-D900-EAF2-CD19-62D000D8BF04}"/>
              </a:ext>
            </a:extLst>
          </p:cNvPr>
          <p:cNvSpPr>
            <a:spLocks noGrp="1"/>
          </p:cNvSpPr>
          <p:nvPr>
            <p:ph idx="1"/>
          </p:nvPr>
        </p:nvSpPr>
        <p:spPr/>
        <p:txBody>
          <a:bodyPr>
            <a:normAutofit fontScale="70000" lnSpcReduction="20000"/>
          </a:bodyPr>
          <a:lstStyle/>
          <a:p>
            <a:pPr marL="0" indent="0">
              <a:lnSpc>
                <a:spcPct val="120000"/>
              </a:lnSpc>
              <a:buNone/>
            </a:pPr>
            <a:r>
              <a:rPr lang="en-US" dirty="0"/>
              <a:t>To help prevent complications after surgery such as pneumonia, it is important to take deep breaths before and</a:t>
            </a:r>
            <a:br>
              <a:rPr lang="en-US" dirty="0"/>
            </a:br>
            <a:r>
              <a:rPr lang="en-US" dirty="0"/>
              <a:t>after surgery. An incentive spirometer is a device that will help you expand your lungs. You will receive this</a:t>
            </a:r>
            <a:br>
              <a:rPr lang="en-US" dirty="0"/>
            </a:br>
            <a:r>
              <a:rPr lang="en-US" dirty="0"/>
              <a:t>when you arrive at the hospital for surgery. It is important to use this as instructed to keep your lungs expanded and clear. </a:t>
            </a:r>
          </a:p>
          <a:p>
            <a:pPr marL="0" indent="0">
              <a:lnSpc>
                <a:spcPct val="120000"/>
              </a:lnSpc>
              <a:buNone/>
            </a:pPr>
            <a:r>
              <a:rPr lang="en-US" dirty="0"/>
              <a:t>Although you won’t receive your Incentive Spirometer (IS) until you arrive at the hospital for your surgery, there are a few important deep breathing exercises you can do at home. Please do the following breathing exercises 10 times when you wake up in the morning, and 10 times before you go to sleep at night Do this each day before your surgery: </a:t>
            </a:r>
          </a:p>
          <a:p>
            <a:pPr>
              <a:lnSpc>
                <a:spcPct val="120000"/>
              </a:lnSpc>
            </a:pPr>
            <a:r>
              <a:rPr lang="en-US" dirty="0"/>
              <a:t>Sit in a chair or on the edge of your bed with your back straight.</a:t>
            </a:r>
          </a:p>
          <a:p>
            <a:pPr>
              <a:lnSpc>
                <a:spcPct val="120000"/>
              </a:lnSpc>
            </a:pPr>
            <a:r>
              <a:rPr lang="en-US" dirty="0"/>
              <a:t>Inhale slowly and as deeply as you can.</a:t>
            </a:r>
          </a:p>
          <a:p>
            <a:pPr>
              <a:lnSpc>
                <a:spcPct val="120000"/>
              </a:lnSpc>
            </a:pPr>
            <a:r>
              <a:rPr lang="en-US" dirty="0"/>
              <a:t>Hold the air in for 3-5 seconds.</a:t>
            </a:r>
          </a:p>
          <a:p>
            <a:pPr>
              <a:lnSpc>
                <a:spcPct val="120000"/>
              </a:lnSpc>
            </a:pPr>
            <a:r>
              <a:rPr lang="en-US" dirty="0"/>
              <a:t>Slowly let the air out.</a:t>
            </a:r>
          </a:p>
          <a:p>
            <a:pPr>
              <a:lnSpc>
                <a:spcPct val="120000"/>
              </a:lnSpc>
            </a:pPr>
            <a:r>
              <a:rPr lang="en-US" dirty="0"/>
              <a:t>Repeat approximately 10 times.</a:t>
            </a:r>
            <a:br>
              <a:rPr lang="en-US" dirty="0"/>
            </a:br>
            <a:r>
              <a:rPr lang="en-US" i="1" dirty="0"/>
              <a:t>You do not have to do 10 in a row. If you begin to feel lightheaded or dizzy, take a break and continue</a:t>
            </a:r>
            <a:br>
              <a:rPr lang="en-US" i="1" dirty="0"/>
            </a:br>
            <a:r>
              <a:rPr lang="en-US" i="1" dirty="0"/>
              <a:t>in a few minutes or when you feel better. </a:t>
            </a:r>
          </a:p>
        </p:txBody>
      </p:sp>
      <p:sp>
        <p:nvSpPr>
          <p:cNvPr id="7" name="Text Placeholder 6">
            <a:extLst>
              <a:ext uri="{FF2B5EF4-FFF2-40B4-BE49-F238E27FC236}">
                <a16:creationId xmlns:a16="http://schemas.microsoft.com/office/drawing/2014/main" id="{F77A1180-F5A1-97BF-9298-D729265204AB}"/>
              </a:ext>
            </a:extLst>
          </p:cNvPr>
          <p:cNvSpPr>
            <a:spLocks noGrp="1"/>
          </p:cNvSpPr>
          <p:nvPr>
            <p:ph type="body" sz="quarter" idx="10"/>
          </p:nvPr>
        </p:nvSpPr>
        <p:spPr/>
        <p:txBody>
          <a:bodyPr/>
          <a:lstStyle/>
          <a:p>
            <a:endParaRPr lang="en-US"/>
          </a:p>
        </p:txBody>
      </p:sp>
      <p:sp>
        <p:nvSpPr>
          <p:cNvPr id="16" name="TextBox 15"/>
          <p:cNvSpPr txBox="1"/>
          <p:nvPr/>
        </p:nvSpPr>
        <p:spPr>
          <a:xfrm>
            <a:off x="9982024" y="1849685"/>
            <a:ext cx="1981200" cy="677108"/>
          </a:xfrm>
          <a:prstGeom prst="rect">
            <a:avLst/>
          </a:prstGeom>
          <a:noFill/>
        </p:spPr>
        <p:txBody>
          <a:bodyPr wrap="square" rtlCol="0">
            <a:spAutoFit/>
          </a:bodyPr>
          <a:lstStyle/>
          <a:p>
            <a:r>
              <a:rPr lang="en-US" sz="2400" b="1" dirty="0">
                <a:solidFill>
                  <a:srgbClr val="0070C0"/>
                </a:solidFill>
                <a:latin typeface="Eras Medium ITC" pitchFamily="34" charset="0"/>
                <a:ea typeface="Batang" pitchFamily="18" charset="-127"/>
              </a:rPr>
              <a:t>ERAS HEA</a:t>
            </a:r>
            <a:r>
              <a:rPr lang="en-US" sz="2400" b="1" dirty="0">
                <a:solidFill>
                  <a:srgbClr val="FF0000"/>
                </a:solidFill>
                <a:latin typeface="Eras Medium ITC" pitchFamily="34" charset="0"/>
                <a:ea typeface="Batang" pitchFamily="18" charset="-127"/>
              </a:rPr>
              <a:t>L</a:t>
            </a:r>
            <a:r>
              <a:rPr lang="en-US" sz="2400" b="1" dirty="0">
                <a:solidFill>
                  <a:srgbClr val="0070C0"/>
                </a:solidFill>
                <a:latin typeface="Eras Medium ITC" pitchFamily="34" charset="0"/>
                <a:ea typeface="Batang" pitchFamily="18" charset="-127"/>
              </a:rPr>
              <a:t>S</a:t>
            </a:r>
          </a:p>
          <a:p>
            <a:pPr algn="ctr"/>
            <a:r>
              <a:rPr lang="en-US" sz="1400" b="1" dirty="0">
                <a:solidFill>
                  <a:srgbClr val="FF0000"/>
                </a:solidFill>
                <a:latin typeface="Eras Medium ITC" pitchFamily="34" charset="0"/>
                <a:ea typeface="Batang" pitchFamily="18" charset="-127"/>
              </a:rPr>
              <a:t>Lungs</a:t>
            </a:r>
          </a:p>
        </p:txBody>
      </p:sp>
      <p:pic>
        <p:nvPicPr>
          <p:cNvPr id="4" name="Picture 3">
            <a:extLst>
              <a:ext uri="{FF2B5EF4-FFF2-40B4-BE49-F238E27FC236}">
                <a16:creationId xmlns:a16="http://schemas.microsoft.com/office/drawing/2014/main" id="{2F526043-A70C-414E-941D-4F636916ECE7}"/>
              </a:ext>
            </a:extLst>
          </p:cNvPr>
          <p:cNvPicPr>
            <a:picLocks noChangeAspect="1"/>
          </p:cNvPicPr>
          <p:nvPr/>
        </p:nvPicPr>
        <p:blipFill>
          <a:blip r:embed="rId2"/>
          <a:stretch>
            <a:fillRect/>
          </a:stretch>
        </p:blipFill>
        <p:spPr>
          <a:xfrm>
            <a:off x="9687798" y="3795359"/>
            <a:ext cx="1970714" cy="2154572"/>
          </a:xfrm>
          <a:prstGeom prst="rect">
            <a:avLst/>
          </a:prstGeom>
        </p:spPr>
      </p:pic>
    </p:spTree>
    <p:extLst>
      <p:ext uri="{BB962C8B-B14F-4D97-AF65-F5344CB8AC3E}">
        <p14:creationId xmlns:p14="http://schemas.microsoft.com/office/powerpoint/2010/main" val="2271758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Image result for nozi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nozi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6" descr="Image result for nozi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8" descr="Image result for nozi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Title 1"/>
          <p:cNvSpPr>
            <a:spLocks noGrp="1"/>
          </p:cNvSpPr>
          <p:nvPr>
            <p:ph type="title"/>
          </p:nvPr>
        </p:nvSpPr>
        <p:spPr/>
        <p:txBody>
          <a:bodyPr/>
          <a:lstStyle/>
          <a:p>
            <a:r>
              <a:rPr lang="en-US" dirty="0"/>
              <a:t>Quit Smoking</a:t>
            </a:r>
          </a:p>
        </p:txBody>
      </p:sp>
      <p:sp>
        <p:nvSpPr>
          <p:cNvPr id="4" name="Content Placeholder 3">
            <a:extLst>
              <a:ext uri="{FF2B5EF4-FFF2-40B4-BE49-F238E27FC236}">
                <a16:creationId xmlns:a16="http://schemas.microsoft.com/office/drawing/2014/main" id="{1F9D83D2-56D1-78E6-7AEB-1B58820E26E6}"/>
              </a:ext>
            </a:extLst>
          </p:cNvPr>
          <p:cNvSpPr>
            <a:spLocks noGrp="1"/>
          </p:cNvSpPr>
          <p:nvPr>
            <p:ph idx="1"/>
          </p:nvPr>
        </p:nvSpPr>
        <p:spPr>
          <a:xfrm>
            <a:off x="838200" y="2055815"/>
            <a:ext cx="6570368" cy="858313"/>
          </a:xfrm>
        </p:spPr>
        <p:txBody>
          <a:bodyPr>
            <a:normAutofit fontScale="92500" lnSpcReduction="10000"/>
          </a:bodyPr>
          <a:lstStyle/>
          <a:p>
            <a:pPr marL="0" indent="0">
              <a:buNone/>
            </a:pPr>
            <a:r>
              <a:rPr lang="en-US" dirty="0"/>
              <a:t>If you smoke or vape, plan to quit smoking as soon as you know you may need to have surgery. The sooner you quit smoking before surgery, the more benefits there are.</a:t>
            </a:r>
          </a:p>
          <a:p>
            <a:endParaRPr lang="en-US" dirty="0"/>
          </a:p>
          <a:p>
            <a:endParaRPr lang="en-US" dirty="0"/>
          </a:p>
          <a:p>
            <a:endParaRPr lang="en-US" dirty="0"/>
          </a:p>
          <a:p>
            <a:endParaRPr lang="en-US" dirty="0"/>
          </a:p>
          <a:p>
            <a:endParaRPr lang="en-US" dirty="0"/>
          </a:p>
          <a:p>
            <a:endParaRPr lang="en-US" dirty="0"/>
          </a:p>
        </p:txBody>
      </p:sp>
      <p:sp>
        <p:nvSpPr>
          <p:cNvPr id="5" name="Text Placeholder 4">
            <a:extLst>
              <a:ext uri="{FF2B5EF4-FFF2-40B4-BE49-F238E27FC236}">
                <a16:creationId xmlns:a16="http://schemas.microsoft.com/office/drawing/2014/main" id="{09A91442-D932-F757-E987-EAF190B4D9C3}"/>
              </a:ext>
            </a:extLst>
          </p:cNvPr>
          <p:cNvSpPr>
            <a:spLocks noGrp="1"/>
          </p:cNvSpPr>
          <p:nvPr>
            <p:ph type="body" sz="quarter" idx="10"/>
          </p:nvPr>
        </p:nvSpPr>
        <p:spPr/>
        <p:txBody>
          <a:bodyPr/>
          <a:lstStyle/>
          <a:p>
            <a:endParaRPr lang="en-US"/>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6855" y="1980761"/>
            <a:ext cx="959204" cy="863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9446" y="1958454"/>
            <a:ext cx="1343603" cy="908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E21E73FD-7524-6FEF-A2F6-B61FCD4BBF1B}"/>
              </a:ext>
            </a:extLst>
          </p:cNvPr>
          <p:cNvSpPr txBox="1"/>
          <p:nvPr/>
        </p:nvSpPr>
        <p:spPr>
          <a:xfrm>
            <a:off x="9982024" y="1849685"/>
            <a:ext cx="1981200" cy="677108"/>
          </a:xfrm>
          <a:prstGeom prst="rect">
            <a:avLst/>
          </a:prstGeom>
          <a:noFill/>
        </p:spPr>
        <p:txBody>
          <a:bodyPr wrap="square" rtlCol="0">
            <a:spAutoFit/>
          </a:bodyPr>
          <a:lstStyle/>
          <a:p>
            <a:r>
              <a:rPr lang="en-US" sz="2400" b="1" dirty="0">
                <a:solidFill>
                  <a:srgbClr val="0070C0"/>
                </a:solidFill>
                <a:latin typeface="Eras Medium ITC" pitchFamily="34" charset="0"/>
                <a:ea typeface="Batang" pitchFamily="18" charset="-127"/>
              </a:rPr>
              <a:t>ERAS HEA</a:t>
            </a:r>
            <a:r>
              <a:rPr lang="en-US" sz="2400" b="1" dirty="0">
                <a:solidFill>
                  <a:srgbClr val="FF0000"/>
                </a:solidFill>
                <a:latin typeface="Eras Medium ITC" pitchFamily="34" charset="0"/>
                <a:ea typeface="Batang" pitchFamily="18" charset="-127"/>
              </a:rPr>
              <a:t>L</a:t>
            </a:r>
            <a:r>
              <a:rPr lang="en-US" sz="2400" b="1" dirty="0">
                <a:solidFill>
                  <a:srgbClr val="0070C0"/>
                </a:solidFill>
                <a:latin typeface="Eras Medium ITC" pitchFamily="34" charset="0"/>
                <a:ea typeface="Batang" pitchFamily="18" charset="-127"/>
              </a:rPr>
              <a:t>S</a:t>
            </a:r>
          </a:p>
          <a:p>
            <a:pPr algn="ctr"/>
            <a:r>
              <a:rPr lang="en-US" sz="1400" b="1" dirty="0">
                <a:solidFill>
                  <a:srgbClr val="FF0000"/>
                </a:solidFill>
                <a:latin typeface="Eras Medium ITC" pitchFamily="34" charset="0"/>
                <a:ea typeface="Batang" pitchFamily="18" charset="-127"/>
              </a:rPr>
              <a:t>Lungs</a:t>
            </a:r>
          </a:p>
        </p:txBody>
      </p:sp>
      <p:sp>
        <p:nvSpPr>
          <p:cNvPr id="7" name="TextBox 6">
            <a:extLst>
              <a:ext uri="{FF2B5EF4-FFF2-40B4-BE49-F238E27FC236}">
                <a16:creationId xmlns:a16="http://schemas.microsoft.com/office/drawing/2014/main" id="{95F318A2-A102-A3E8-4474-C774062E4DE3}"/>
              </a:ext>
            </a:extLst>
          </p:cNvPr>
          <p:cNvSpPr txBox="1"/>
          <p:nvPr/>
        </p:nvSpPr>
        <p:spPr>
          <a:xfrm>
            <a:off x="838200" y="3072348"/>
            <a:ext cx="11353800" cy="3785652"/>
          </a:xfrm>
          <a:prstGeom prst="rect">
            <a:avLst/>
          </a:prstGeom>
          <a:noFill/>
        </p:spPr>
        <p:txBody>
          <a:bodyPr wrap="square" numCol="2" rtlCol="0">
            <a:spAutoFit/>
          </a:bodyPr>
          <a:lstStyle/>
          <a:p>
            <a:pPr marL="0" indent="0">
              <a:spcBef>
                <a:spcPts val="400"/>
              </a:spcBef>
              <a:buNone/>
            </a:pPr>
            <a:r>
              <a:rPr lang="en-US" sz="1600" b="1" dirty="0">
                <a:latin typeface="Arial" panose="020B0604020202020204" pitchFamily="34" charset="0"/>
                <a:cs typeface="Arial" panose="020B0604020202020204" pitchFamily="34" charset="0"/>
              </a:rPr>
              <a:t>Smoking can increase your risk of surgical complications. These complications include:</a:t>
            </a:r>
          </a:p>
          <a:p>
            <a:pPr marL="285750" indent="-285750">
              <a:spcBef>
                <a:spcPts val="400"/>
              </a:spcBef>
              <a:buClr>
                <a:srgbClr val="86BBE6"/>
              </a:buClr>
              <a:buFont typeface="Wingdings" pitchFamily="2" charset="2"/>
              <a:buChar char="§"/>
            </a:pPr>
            <a:r>
              <a:rPr lang="en-US" sz="1600" dirty="0">
                <a:latin typeface="Arial" panose="020B0604020202020204" pitchFamily="34" charset="0"/>
                <a:cs typeface="Arial" panose="020B0604020202020204" pitchFamily="34" charset="0"/>
              </a:rPr>
              <a:t>Increased risk of lung problems such as pneumonia</a:t>
            </a:r>
          </a:p>
          <a:p>
            <a:pPr marL="285750" indent="-285750">
              <a:spcBef>
                <a:spcPts val="400"/>
              </a:spcBef>
              <a:buClr>
                <a:srgbClr val="86BBE6"/>
              </a:buClr>
              <a:buFont typeface="Wingdings" pitchFamily="2" charset="2"/>
              <a:buChar char="§"/>
            </a:pPr>
            <a:r>
              <a:rPr lang="en-US" sz="1600" dirty="0">
                <a:latin typeface="Arial" panose="020B0604020202020204" pitchFamily="34" charset="0"/>
                <a:cs typeface="Arial" panose="020B0604020202020204" pitchFamily="34" charset="0"/>
              </a:rPr>
              <a:t>Increased risk of heart problems such as high blood pressure, heart rate and risk of irregular heartbeat (arrhythmias)</a:t>
            </a:r>
          </a:p>
          <a:p>
            <a:pPr marL="285750" indent="-285750">
              <a:spcBef>
                <a:spcPts val="400"/>
              </a:spcBef>
              <a:buClr>
                <a:srgbClr val="86BBE6"/>
              </a:buClr>
              <a:buFont typeface="Wingdings" pitchFamily="2" charset="2"/>
              <a:buChar char="§"/>
            </a:pPr>
            <a:r>
              <a:rPr lang="en-US" sz="1600" dirty="0">
                <a:latin typeface="Arial" panose="020B0604020202020204" pitchFamily="34" charset="0"/>
                <a:cs typeface="Arial" panose="020B0604020202020204" pitchFamily="34" charset="0"/>
              </a:rPr>
              <a:t>Decreased oxygen in your blood</a:t>
            </a:r>
          </a:p>
          <a:p>
            <a:pPr marL="285750" indent="-285750">
              <a:spcBef>
                <a:spcPts val="400"/>
              </a:spcBef>
              <a:buClr>
                <a:srgbClr val="86BBE6"/>
              </a:buClr>
              <a:buFont typeface="Wingdings" pitchFamily="2" charset="2"/>
              <a:buChar char="§"/>
            </a:pPr>
            <a:r>
              <a:rPr lang="en-US" sz="1600" dirty="0">
                <a:latin typeface="Arial" panose="020B0604020202020204" pitchFamily="34" charset="0"/>
                <a:cs typeface="Arial" panose="020B0604020202020204" pitchFamily="34" charset="0"/>
              </a:rPr>
              <a:t>Increased risk of blood clots</a:t>
            </a:r>
          </a:p>
          <a:p>
            <a:pPr marL="285750" indent="-285750">
              <a:spcBef>
                <a:spcPts val="400"/>
              </a:spcBef>
              <a:buClr>
                <a:srgbClr val="86BBE6"/>
              </a:buClr>
              <a:buFont typeface="Wingdings" pitchFamily="2" charset="2"/>
              <a:buChar char="§"/>
            </a:pPr>
            <a:r>
              <a:rPr lang="en-US" sz="1600" dirty="0">
                <a:latin typeface="Arial" panose="020B0604020202020204" pitchFamily="34" charset="0"/>
                <a:cs typeface="Arial" panose="020B0604020202020204" pitchFamily="34" charset="0"/>
              </a:rPr>
              <a:t>Increased risk of wound complications such as delayed healing, wound infections, cell and tissue death and hernias at the wound site</a:t>
            </a:r>
          </a:p>
          <a:p>
            <a:pPr marL="285750" indent="-285750">
              <a:spcBef>
                <a:spcPts val="400"/>
              </a:spcBef>
              <a:buClr>
                <a:srgbClr val="86BBE6"/>
              </a:buClr>
              <a:buFont typeface="Wingdings" pitchFamily="2" charset="2"/>
              <a:buChar char="§"/>
            </a:pPr>
            <a:endParaRPr lang="en-US" sz="1600" dirty="0">
              <a:latin typeface="Arial" panose="020B0604020202020204" pitchFamily="34" charset="0"/>
              <a:cs typeface="Arial" panose="020B0604020202020204" pitchFamily="34" charset="0"/>
            </a:endParaRPr>
          </a:p>
          <a:p>
            <a:pPr marL="285750" indent="-285750">
              <a:spcBef>
                <a:spcPts val="400"/>
              </a:spcBef>
              <a:buClr>
                <a:srgbClr val="86BBE6"/>
              </a:buClr>
              <a:buFont typeface="Wingdings" pitchFamily="2" charset="2"/>
              <a:buChar char="§"/>
            </a:pPr>
            <a:endParaRPr lang="en-US" sz="1600" dirty="0">
              <a:latin typeface="Arial" panose="020B0604020202020204" pitchFamily="34" charset="0"/>
              <a:cs typeface="Arial" panose="020B0604020202020204" pitchFamily="34" charset="0"/>
            </a:endParaRPr>
          </a:p>
          <a:p>
            <a:pPr marL="0" indent="0">
              <a:spcBef>
                <a:spcPts val="400"/>
              </a:spcBef>
              <a:buNone/>
            </a:pPr>
            <a:r>
              <a:rPr lang="en-US" sz="1600" b="1" dirty="0">
                <a:latin typeface="Arial" panose="020B0604020202020204" pitchFamily="34" charset="0"/>
                <a:cs typeface="Arial" panose="020B0604020202020204" pitchFamily="34" charset="0"/>
              </a:rPr>
              <a:t>When should you quit?</a:t>
            </a:r>
          </a:p>
          <a:p>
            <a:pPr marL="285750" indent="-285750">
              <a:spcBef>
                <a:spcPts val="400"/>
              </a:spcBef>
              <a:buClr>
                <a:srgbClr val="86BBE6"/>
              </a:buClr>
              <a:buFont typeface="Wingdings" pitchFamily="2" charset="2"/>
              <a:buChar char="§"/>
            </a:pPr>
            <a:r>
              <a:rPr lang="en-US" sz="1600" dirty="0">
                <a:latin typeface="Arial" panose="020B0604020202020204" pitchFamily="34" charset="0"/>
                <a:cs typeface="Arial" panose="020B0604020202020204" pitchFamily="34" charset="0"/>
              </a:rPr>
              <a:t>Before surgery is the best time to quit—the quit rate is much higher for those who quit before surgery</a:t>
            </a:r>
          </a:p>
          <a:p>
            <a:pPr marL="285750" indent="-285750">
              <a:spcBef>
                <a:spcPts val="400"/>
              </a:spcBef>
              <a:buClr>
                <a:srgbClr val="86BBE6"/>
              </a:buClr>
              <a:buFont typeface="Wingdings" pitchFamily="2" charset="2"/>
              <a:buChar char="§"/>
            </a:pPr>
            <a:r>
              <a:rPr lang="en-US" sz="1600" dirty="0">
                <a:latin typeface="Arial" panose="020B0604020202020204" pitchFamily="34" charset="0"/>
                <a:cs typeface="Arial" panose="020B0604020202020204" pitchFamily="34" charset="0"/>
              </a:rPr>
              <a:t>Quitting 8 weeks before surgery can help improve your airway function</a:t>
            </a:r>
          </a:p>
          <a:p>
            <a:pPr marL="285750" indent="-285750">
              <a:spcBef>
                <a:spcPts val="400"/>
              </a:spcBef>
              <a:buClr>
                <a:srgbClr val="86BBE6"/>
              </a:buClr>
              <a:buFont typeface="Wingdings" pitchFamily="2" charset="2"/>
              <a:buChar char="§"/>
            </a:pPr>
            <a:r>
              <a:rPr lang="en-US" sz="1600" dirty="0">
                <a:latin typeface="Arial" panose="020B0604020202020204" pitchFamily="34" charset="0"/>
                <a:cs typeface="Arial" panose="020B0604020202020204" pitchFamily="34" charset="0"/>
              </a:rPr>
              <a:t>Quitting 4 weeks before surgery can help decrease your surgical complication rate by 20-30%</a:t>
            </a:r>
          </a:p>
          <a:p>
            <a:pPr marL="285750" indent="-285750">
              <a:spcBef>
                <a:spcPts val="400"/>
              </a:spcBef>
              <a:buClr>
                <a:srgbClr val="86BBE6"/>
              </a:buClr>
              <a:buFont typeface="Wingdings" pitchFamily="2" charset="2"/>
              <a:buChar char="§"/>
            </a:pPr>
            <a:r>
              <a:rPr lang="en-US" sz="1600" dirty="0">
                <a:latin typeface="Arial" panose="020B0604020202020204" pitchFamily="34" charset="0"/>
                <a:cs typeface="Arial" panose="020B0604020202020204" pitchFamily="34" charset="0"/>
              </a:rPr>
              <a:t>Quitting 1 day before surgery can help improve your blood pressure and heart rate</a:t>
            </a:r>
          </a:p>
          <a:p>
            <a:pPr>
              <a:spcBef>
                <a:spcPts val="400"/>
              </a:spcBef>
            </a:pPr>
            <a:endParaRPr lang="en-US" sz="1600" dirty="0"/>
          </a:p>
        </p:txBody>
      </p:sp>
    </p:spTree>
    <p:extLst>
      <p:ext uri="{BB962C8B-B14F-4D97-AF65-F5344CB8AC3E}">
        <p14:creationId xmlns:p14="http://schemas.microsoft.com/office/powerpoint/2010/main" val="1952175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Image result for nozi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nozi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6" descr="Image result for nozi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8" descr="Image result for nozi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Title 1"/>
          <p:cNvSpPr>
            <a:spLocks noGrp="1"/>
          </p:cNvSpPr>
          <p:nvPr>
            <p:ph type="title"/>
          </p:nvPr>
        </p:nvSpPr>
        <p:spPr/>
        <p:txBody>
          <a:bodyPr/>
          <a:lstStyle/>
          <a:p>
            <a:r>
              <a:rPr lang="en-US" dirty="0"/>
              <a:t>Resources to Quit Smoking</a:t>
            </a:r>
          </a:p>
        </p:txBody>
      </p:sp>
      <p:sp>
        <p:nvSpPr>
          <p:cNvPr id="4" name="Content Placeholder 3">
            <a:extLst>
              <a:ext uri="{FF2B5EF4-FFF2-40B4-BE49-F238E27FC236}">
                <a16:creationId xmlns:a16="http://schemas.microsoft.com/office/drawing/2014/main" id="{C3A09A88-73E1-79ED-4DEC-A1C4B9F43F70}"/>
              </a:ext>
            </a:extLst>
          </p:cNvPr>
          <p:cNvSpPr>
            <a:spLocks noGrp="1"/>
          </p:cNvSpPr>
          <p:nvPr>
            <p:ph idx="1"/>
          </p:nvPr>
        </p:nvSpPr>
        <p:spPr>
          <a:xfrm>
            <a:off x="838200" y="2055815"/>
            <a:ext cx="11125024" cy="4121148"/>
          </a:xfrm>
        </p:spPr>
        <p:txBody>
          <a:bodyPr numCol="2">
            <a:normAutofit fontScale="92500" lnSpcReduction="20000"/>
          </a:bodyPr>
          <a:lstStyle/>
          <a:p>
            <a:pPr marL="0" indent="0">
              <a:lnSpc>
                <a:spcPct val="110000"/>
              </a:lnSpc>
              <a:buNone/>
            </a:pPr>
            <a:r>
              <a:rPr lang="en-US" b="1" dirty="0"/>
              <a:t>Call the Quit Line at 1-800 QUIT NOW</a:t>
            </a:r>
            <a:br>
              <a:rPr lang="en-US" dirty="0"/>
            </a:br>
            <a:r>
              <a:rPr lang="en-US" dirty="0"/>
              <a:t>(1-800-784-8669)</a:t>
            </a:r>
          </a:p>
          <a:p>
            <a:pPr marL="0" indent="0">
              <a:lnSpc>
                <a:spcPct val="110000"/>
              </a:lnSpc>
              <a:buNone/>
            </a:pPr>
            <a:r>
              <a:rPr lang="en-US" b="1" dirty="0"/>
              <a:t>Government Quit Smoking Resources:</a:t>
            </a:r>
          </a:p>
          <a:p>
            <a:pPr>
              <a:lnSpc>
                <a:spcPct val="110000"/>
              </a:lnSpc>
            </a:pPr>
            <a:r>
              <a:rPr lang="en-US" dirty="0">
                <a:hlinkClick r:id="rId2"/>
              </a:rPr>
              <a:t>https://teen.smokefree.gov/</a:t>
            </a:r>
            <a:endParaRPr lang="en-US" dirty="0"/>
          </a:p>
          <a:p>
            <a:pPr>
              <a:lnSpc>
                <a:spcPct val="110000"/>
              </a:lnSpc>
            </a:pPr>
            <a:r>
              <a:rPr lang="en-US" dirty="0">
                <a:hlinkClick r:id="rId3"/>
              </a:rPr>
              <a:t>https://espanol.smokefree.gov/</a:t>
            </a:r>
            <a:endParaRPr lang="en-US" dirty="0"/>
          </a:p>
          <a:p>
            <a:pPr>
              <a:lnSpc>
                <a:spcPct val="110000"/>
              </a:lnSpc>
            </a:pPr>
            <a:r>
              <a:rPr lang="en-US" dirty="0">
                <a:hlinkClick r:id="rId4"/>
              </a:rPr>
              <a:t>https://women.smokefree.gov/</a:t>
            </a:r>
            <a:endParaRPr lang="en-US" dirty="0"/>
          </a:p>
          <a:p>
            <a:pPr>
              <a:lnSpc>
                <a:spcPct val="110000"/>
              </a:lnSpc>
            </a:pPr>
            <a:r>
              <a:rPr lang="en-US" dirty="0">
                <a:hlinkClick r:id="rId5"/>
              </a:rPr>
              <a:t>https://veterans.smokefree.gov/</a:t>
            </a:r>
            <a:endParaRPr lang="en-US" dirty="0"/>
          </a:p>
          <a:p>
            <a:pPr>
              <a:lnSpc>
                <a:spcPct val="110000"/>
              </a:lnSpc>
            </a:pPr>
            <a:r>
              <a:rPr lang="en-US" dirty="0">
                <a:hlinkClick r:id="rId6"/>
              </a:rPr>
              <a:t>https://smokefree.gov/</a:t>
            </a:r>
            <a:endParaRPr lang="en-US" dirty="0"/>
          </a:p>
          <a:p>
            <a:pPr>
              <a:lnSpc>
                <a:spcPct val="110000"/>
              </a:lnSpc>
            </a:pPr>
            <a:r>
              <a:rPr lang="en-US" dirty="0">
                <a:hlinkClick r:id="rId7"/>
              </a:rPr>
              <a:t>https://60plus.smokefree.gov/</a:t>
            </a:r>
            <a:endParaRPr lang="en-US" dirty="0"/>
          </a:p>
          <a:p>
            <a:pPr marL="0" indent="0">
              <a:lnSpc>
                <a:spcPct val="110000"/>
              </a:lnSpc>
              <a:buNone/>
            </a:pPr>
            <a:endParaRPr lang="en-US" dirty="0"/>
          </a:p>
          <a:p>
            <a:pPr marL="0" indent="0">
              <a:lnSpc>
                <a:spcPct val="110000"/>
              </a:lnSpc>
              <a:buNone/>
            </a:pPr>
            <a:endParaRPr lang="en-US" dirty="0"/>
          </a:p>
          <a:p>
            <a:pPr marL="0" indent="0">
              <a:lnSpc>
                <a:spcPct val="110000"/>
              </a:lnSpc>
              <a:buNone/>
            </a:pPr>
            <a:r>
              <a:rPr lang="en-US" b="1" dirty="0"/>
              <a:t>American Lung Association</a:t>
            </a:r>
            <a:br>
              <a:rPr lang="en-US" dirty="0"/>
            </a:br>
            <a:r>
              <a:rPr lang="en-US" dirty="0">
                <a:hlinkClick r:id="rId8"/>
              </a:rPr>
              <a:t>www.lungusa.org</a:t>
            </a:r>
            <a:endParaRPr lang="en-US" dirty="0"/>
          </a:p>
          <a:p>
            <a:pPr marL="0" indent="0">
              <a:lnSpc>
                <a:spcPct val="110000"/>
              </a:lnSpc>
              <a:buNone/>
            </a:pPr>
            <a:r>
              <a:rPr lang="en-US" b="1" dirty="0"/>
              <a:t>Center of Disease Control</a:t>
            </a:r>
            <a:br>
              <a:rPr lang="en-US" dirty="0"/>
            </a:br>
            <a:r>
              <a:rPr lang="en-US" dirty="0">
                <a:hlinkClick r:id="rId9"/>
              </a:rPr>
              <a:t>www.cdc.gov/tobacco/state_system/index.htm</a:t>
            </a:r>
            <a:endParaRPr lang="en-US" dirty="0"/>
          </a:p>
          <a:p>
            <a:pPr marL="0" indent="0">
              <a:lnSpc>
                <a:spcPct val="110000"/>
              </a:lnSpc>
              <a:buNone/>
            </a:pPr>
            <a:r>
              <a:rPr lang="en-US" b="1" dirty="0"/>
              <a:t>National Cancer Institute Tobacco line</a:t>
            </a:r>
            <a:br>
              <a:rPr lang="en-US" dirty="0"/>
            </a:br>
            <a:r>
              <a:rPr lang="en-US" dirty="0"/>
              <a:t>1-877-448-7848 (also in Spanish)</a:t>
            </a:r>
          </a:p>
          <a:p>
            <a:pPr marL="0" indent="0">
              <a:lnSpc>
                <a:spcPct val="110000"/>
              </a:lnSpc>
              <a:buNone/>
            </a:pPr>
            <a:r>
              <a:rPr lang="en-US" b="1" dirty="0"/>
              <a:t>American Society of Anesthesiologists</a:t>
            </a:r>
            <a:br>
              <a:rPr lang="en-US" dirty="0"/>
            </a:br>
            <a:r>
              <a:rPr lang="en-US" dirty="0">
                <a:hlinkClick r:id="rId10"/>
              </a:rPr>
              <a:t>www.asahq.org/stopsmoking/provider</a:t>
            </a:r>
            <a:endParaRPr lang="en-US" dirty="0"/>
          </a:p>
          <a:p>
            <a:pPr>
              <a:lnSpc>
                <a:spcPct val="110000"/>
              </a:lnSpc>
            </a:pPr>
            <a:endParaRPr lang="en-US" dirty="0"/>
          </a:p>
          <a:p>
            <a:pPr>
              <a:lnSpc>
                <a:spcPct val="110000"/>
              </a:lnSpc>
            </a:pPr>
            <a:endParaRPr lang="en-US" dirty="0"/>
          </a:p>
          <a:p>
            <a:pPr>
              <a:lnSpc>
                <a:spcPct val="110000"/>
              </a:lnSpc>
            </a:pPr>
            <a:endParaRPr lang="en-US" dirty="0"/>
          </a:p>
          <a:p>
            <a:pPr>
              <a:lnSpc>
                <a:spcPct val="110000"/>
              </a:lnSpc>
            </a:pPr>
            <a:endParaRPr lang="en-US" dirty="0"/>
          </a:p>
        </p:txBody>
      </p:sp>
      <p:sp>
        <p:nvSpPr>
          <p:cNvPr id="5" name="Text Placeholder 4">
            <a:extLst>
              <a:ext uri="{FF2B5EF4-FFF2-40B4-BE49-F238E27FC236}">
                <a16:creationId xmlns:a16="http://schemas.microsoft.com/office/drawing/2014/main" id="{74400313-6881-A5BE-DE3C-D953750046E5}"/>
              </a:ext>
            </a:extLst>
          </p:cNvPr>
          <p:cNvSpPr>
            <a:spLocks noGrp="1"/>
          </p:cNvSpPr>
          <p:nvPr>
            <p:ph type="body" sz="quarter" idx="10"/>
          </p:nvPr>
        </p:nvSpPr>
        <p:spPr/>
        <p:txBody>
          <a:bodyPr/>
          <a:lstStyle/>
          <a:p>
            <a:endParaRPr lang="en-US"/>
          </a:p>
        </p:txBody>
      </p:sp>
      <p:pic>
        <p:nvPicPr>
          <p:cNvPr id="409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89325" y="4876800"/>
            <a:ext cx="1223506" cy="113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92431" y="4876800"/>
            <a:ext cx="1261849" cy="113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60118E19-F56C-5E7C-83ED-458D2F5031A2}"/>
              </a:ext>
            </a:extLst>
          </p:cNvPr>
          <p:cNvSpPr txBox="1"/>
          <p:nvPr/>
        </p:nvSpPr>
        <p:spPr>
          <a:xfrm>
            <a:off x="9982024" y="1849685"/>
            <a:ext cx="1981200" cy="677108"/>
          </a:xfrm>
          <a:prstGeom prst="rect">
            <a:avLst/>
          </a:prstGeom>
          <a:noFill/>
        </p:spPr>
        <p:txBody>
          <a:bodyPr wrap="square" rtlCol="0">
            <a:spAutoFit/>
          </a:bodyPr>
          <a:lstStyle/>
          <a:p>
            <a:r>
              <a:rPr lang="en-US" sz="2400" b="1" dirty="0">
                <a:solidFill>
                  <a:srgbClr val="0070C0"/>
                </a:solidFill>
                <a:latin typeface="Eras Medium ITC" pitchFamily="34" charset="0"/>
                <a:ea typeface="Batang" pitchFamily="18" charset="-127"/>
              </a:rPr>
              <a:t>ERAS HEA</a:t>
            </a:r>
            <a:r>
              <a:rPr lang="en-US" sz="2400" b="1" dirty="0">
                <a:solidFill>
                  <a:srgbClr val="FF0000"/>
                </a:solidFill>
                <a:latin typeface="Eras Medium ITC" pitchFamily="34" charset="0"/>
                <a:ea typeface="Batang" pitchFamily="18" charset="-127"/>
              </a:rPr>
              <a:t>L</a:t>
            </a:r>
            <a:r>
              <a:rPr lang="en-US" sz="2400" b="1" dirty="0">
                <a:solidFill>
                  <a:srgbClr val="0070C0"/>
                </a:solidFill>
                <a:latin typeface="Eras Medium ITC" pitchFamily="34" charset="0"/>
                <a:ea typeface="Batang" pitchFamily="18" charset="-127"/>
              </a:rPr>
              <a:t>S</a:t>
            </a:r>
          </a:p>
          <a:p>
            <a:pPr algn="ctr"/>
            <a:r>
              <a:rPr lang="en-US" sz="1400" b="1" dirty="0">
                <a:solidFill>
                  <a:srgbClr val="FF0000"/>
                </a:solidFill>
                <a:latin typeface="Eras Medium ITC" pitchFamily="34" charset="0"/>
                <a:ea typeface="Batang" pitchFamily="18" charset="-127"/>
              </a:rPr>
              <a:t>Lungs</a:t>
            </a:r>
          </a:p>
        </p:txBody>
      </p:sp>
    </p:spTree>
    <p:extLst>
      <p:ext uri="{BB962C8B-B14F-4D97-AF65-F5344CB8AC3E}">
        <p14:creationId xmlns:p14="http://schemas.microsoft.com/office/powerpoint/2010/main" val="2941916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9285" r="12867"/>
          <a:stretch/>
        </p:blipFill>
        <p:spPr>
          <a:xfrm>
            <a:off x="10661738" y="4398978"/>
            <a:ext cx="1384124" cy="1777982"/>
          </a:xfrm>
          <a:prstGeom prst="rect">
            <a:avLst/>
          </a:prstGeom>
        </p:spPr>
      </p:pic>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5628" y="2837125"/>
            <a:ext cx="2056372"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2" descr="Image result for nozi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nozi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6" descr="Image result for nozi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8" descr="Image result for nozi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Title 1"/>
          <p:cNvSpPr>
            <a:spLocks noGrp="1"/>
          </p:cNvSpPr>
          <p:nvPr>
            <p:ph type="title"/>
          </p:nvPr>
        </p:nvSpPr>
        <p:spPr/>
        <p:txBody>
          <a:bodyPr/>
          <a:lstStyle/>
          <a:p>
            <a:r>
              <a:rPr lang="en-US" dirty="0"/>
              <a:t>Diet and Nutrition</a:t>
            </a:r>
          </a:p>
        </p:txBody>
      </p:sp>
      <p:sp>
        <p:nvSpPr>
          <p:cNvPr id="4" name="Content Placeholder 3">
            <a:extLst>
              <a:ext uri="{FF2B5EF4-FFF2-40B4-BE49-F238E27FC236}">
                <a16:creationId xmlns:a16="http://schemas.microsoft.com/office/drawing/2014/main" id="{CA4B0E20-3EB8-F275-35E0-E23150329BE7}"/>
              </a:ext>
            </a:extLst>
          </p:cNvPr>
          <p:cNvSpPr>
            <a:spLocks noGrp="1"/>
          </p:cNvSpPr>
          <p:nvPr>
            <p:ph idx="1"/>
          </p:nvPr>
        </p:nvSpPr>
        <p:spPr/>
        <p:txBody>
          <a:bodyPr>
            <a:noAutofit/>
          </a:bodyPr>
          <a:lstStyle/>
          <a:p>
            <a:pPr marL="0" indent="0">
              <a:lnSpc>
                <a:spcPct val="100000"/>
              </a:lnSpc>
              <a:spcBef>
                <a:spcPts val="800"/>
              </a:spcBef>
              <a:buNone/>
            </a:pPr>
            <a:r>
              <a:rPr lang="en-US" sz="1200" dirty="0"/>
              <a:t>In the days or weeks prior to surgery:</a:t>
            </a:r>
          </a:p>
          <a:p>
            <a:pPr>
              <a:lnSpc>
                <a:spcPct val="100000"/>
              </a:lnSpc>
              <a:spcBef>
                <a:spcPts val="800"/>
              </a:spcBef>
            </a:pPr>
            <a:r>
              <a:rPr lang="en-US" sz="1200" dirty="0"/>
              <a:t>Eat a balanced diet with foods that will help your body heal after surgery. This includes foods high in protein, whole grains, fruits,</a:t>
            </a:r>
            <a:br>
              <a:rPr lang="en-US" sz="1200" dirty="0"/>
            </a:br>
            <a:r>
              <a:rPr lang="en-US" sz="1200" dirty="0"/>
              <a:t>and vegetables. This will help to reduce the risk of infection and promote healing of your surgical incisions.</a:t>
            </a:r>
          </a:p>
          <a:p>
            <a:pPr>
              <a:lnSpc>
                <a:spcPct val="100000"/>
              </a:lnSpc>
              <a:spcBef>
                <a:spcPts val="800"/>
              </a:spcBef>
            </a:pPr>
            <a:r>
              <a:rPr lang="en-US" sz="1200" dirty="0"/>
              <a:t>You can also include supplements in your diet such as Ensure or Glucerna to help improve your nutrient intake prior</a:t>
            </a:r>
            <a:br>
              <a:rPr lang="en-US" sz="1200" dirty="0"/>
            </a:br>
            <a:r>
              <a:rPr lang="en-US" sz="1200" dirty="0"/>
              <a:t>to surgery.</a:t>
            </a:r>
          </a:p>
          <a:p>
            <a:pPr>
              <a:lnSpc>
                <a:spcPct val="100000"/>
              </a:lnSpc>
              <a:spcBef>
                <a:spcPts val="800"/>
              </a:spcBef>
            </a:pPr>
            <a:r>
              <a:rPr lang="en-US" sz="1200" dirty="0"/>
              <a:t>Stay hydrated leading up to surgery and be sure to drink plenty of fluids the day before surgery – unless you have a fluid</a:t>
            </a:r>
            <a:br>
              <a:rPr lang="en-US" sz="1200" dirty="0"/>
            </a:br>
            <a:r>
              <a:rPr lang="en-US" sz="1200" dirty="0"/>
              <a:t>restriction from your doctor.</a:t>
            </a:r>
          </a:p>
          <a:p>
            <a:pPr>
              <a:lnSpc>
                <a:spcPct val="100000"/>
              </a:lnSpc>
              <a:spcBef>
                <a:spcPts val="800"/>
              </a:spcBef>
            </a:pPr>
            <a:r>
              <a:rPr lang="en-US" sz="1200" dirty="0"/>
              <a:t>You may continue to drink clear liquids to stay hydrated (water, clear juice, Gatorade, black coffee or tea – NO milk) even once</a:t>
            </a:r>
            <a:br>
              <a:rPr lang="en-US" sz="1200" dirty="0"/>
            </a:br>
            <a:r>
              <a:rPr lang="en-US" sz="1200" dirty="0"/>
              <a:t>you have stopped eating solid food.</a:t>
            </a:r>
          </a:p>
          <a:p>
            <a:pPr marL="0" indent="0">
              <a:lnSpc>
                <a:spcPct val="100000"/>
              </a:lnSpc>
              <a:spcBef>
                <a:spcPts val="800"/>
              </a:spcBef>
              <a:buNone/>
            </a:pPr>
            <a:r>
              <a:rPr lang="en-US" sz="1200" dirty="0"/>
              <a:t>Three (3) hours before your arrival time:</a:t>
            </a:r>
          </a:p>
          <a:p>
            <a:pPr>
              <a:lnSpc>
                <a:spcPct val="100000"/>
              </a:lnSpc>
              <a:spcBef>
                <a:spcPts val="800"/>
              </a:spcBef>
            </a:pPr>
            <a:r>
              <a:rPr lang="en-US" sz="1200" dirty="0"/>
              <a:t>Drink your clear Pre-Surgery carbohydrate drink (16 oz apple, cranberry juice or 12 oz grape juice if you cannot find Ensure) if one was provided to you—drink this right away (within 5 minutes if possible). This will be your last drink and must be finished three (3) hours before your hospital arrival time.</a:t>
            </a:r>
          </a:p>
          <a:p>
            <a:pPr>
              <a:lnSpc>
                <a:spcPct val="100000"/>
              </a:lnSpc>
              <a:spcBef>
                <a:spcPts val="800"/>
              </a:spcBef>
            </a:pPr>
            <a:r>
              <a:rPr lang="en-US" sz="1200" dirty="0"/>
              <a:t>If you have diabetes or gastroparesis, please ask your surgeon if you should drink a carbohydrate beverage.</a:t>
            </a:r>
          </a:p>
          <a:p>
            <a:pPr marL="0" indent="0">
              <a:lnSpc>
                <a:spcPct val="100000"/>
              </a:lnSpc>
              <a:spcBef>
                <a:spcPts val="800"/>
              </a:spcBef>
              <a:buNone/>
            </a:pPr>
            <a:r>
              <a:rPr lang="en-US" sz="1200" b="1" dirty="0"/>
              <a:t>Three (3) hours before hospital arrival you must have nothing by mouth (no food or drink), and should not have candy, cough drops,</a:t>
            </a:r>
            <a:br>
              <a:rPr lang="en-US" sz="1200" b="1" dirty="0"/>
            </a:br>
            <a:r>
              <a:rPr lang="en-US" sz="1200" b="1" dirty="0"/>
              <a:t>or gum—or your surgery will have to be delayed or rescheduled.</a:t>
            </a:r>
            <a:endParaRPr lang="en-US" sz="1200" dirty="0"/>
          </a:p>
        </p:txBody>
      </p:sp>
      <p:sp>
        <p:nvSpPr>
          <p:cNvPr id="5" name="Text Placeholder 4">
            <a:extLst>
              <a:ext uri="{FF2B5EF4-FFF2-40B4-BE49-F238E27FC236}">
                <a16:creationId xmlns:a16="http://schemas.microsoft.com/office/drawing/2014/main" id="{A18B7306-B7E6-9DA4-08DC-C30A393EC406}"/>
              </a:ext>
            </a:extLst>
          </p:cNvPr>
          <p:cNvSpPr>
            <a:spLocks noGrp="1"/>
          </p:cNvSpPr>
          <p:nvPr>
            <p:ph type="body" sz="quarter" idx="10"/>
          </p:nvPr>
        </p:nvSpPr>
        <p:spPr/>
        <p:txBody>
          <a:bodyPr/>
          <a:lstStyle/>
          <a:p>
            <a:endParaRPr lang="en-US"/>
          </a:p>
        </p:txBody>
      </p:sp>
      <p:sp>
        <p:nvSpPr>
          <p:cNvPr id="10" name="TextBox 9"/>
          <p:cNvSpPr txBox="1"/>
          <p:nvPr/>
        </p:nvSpPr>
        <p:spPr>
          <a:xfrm>
            <a:off x="9982024" y="1849685"/>
            <a:ext cx="1981200" cy="677108"/>
          </a:xfrm>
          <a:prstGeom prst="rect">
            <a:avLst/>
          </a:prstGeom>
          <a:noFill/>
        </p:spPr>
        <p:txBody>
          <a:bodyPr wrap="square" rtlCol="0">
            <a:spAutoFit/>
          </a:bodyPr>
          <a:lstStyle/>
          <a:p>
            <a:r>
              <a:rPr lang="en-US" sz="2400" b="1" dirty="0">
                <a:solidFill>
                  <a:srgbClr val="0070C0"/>
                </a:solidFill>
                <a:latin typeface="Eras Medium ITC" pitchFamily="34" charset="0"/>
                <a:ea typeface="Batang" pitchFamily="18" charset="-127"/>
              </a:rPr>
              <a:t>ERAS HE</a:t>
            </a:r>
            <a:r>
              <a:rPr lang="en-US" sz="2400" b="1" dirty="0">
                <a:solidFill>
                  <a:srgbClr val="FF0000"/>
                </a:solidFill>
                <a:latin typeface="Eras Medium ITC" pitchFamily="34" charset="0"/>
                <a:ea typeface="Batang" pitchFamily="18" charset="-127"/>
              </a:rPr>
              <a:t>A</a:t>
            </a:r>
            <a:r>
              <a:rPr lang="en-US" sz="2400" b="1" dirty="0">
                <a:solidFill>
                  <a:srgbClr val="0070C0"/>
                </a:solidFill>
                <a:latin typeface="Eras Medium ITC" pitchFamily="34" charset="0"/>
                <a:ea typeface="Batang" pitchFamily="18" charset="-127"/>
              </a:rPr>
              <a:t>LS</a:t>
            </a:r>
          </a:p>
          <a:p>
            <a:pPr algn="ctr"/>
            <a:r>
              <a:rPr lang="en-US" sz="1400" b="1" dirty="0">
                <a:solidFill>
                  <a:srgbClr val="FF0000"/>
                </a:solidFill>
                <a:latin typeface="Eras Medium ITC" pitchFamily="34" charset="0"/>
                <a:ea typeface="Batang" pitchFamily="18" charset="-127"/>
              </a:rPr>
              <a:t>Appetite</a:t>
            </a:r>
          </a:p>
        </p:txBody>
      </p:sp>
    </p:spTree>
    <p:extLst>
      <p:ext uri="{BB962C8B-B14F-4D97-AF65-F5344CB8AC3E}">
        <p14:creationId xmlns:p14="http://schemas.microsoft.com/office/powerpoint/2010/main" val="3452756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Image result for nozi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nozi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6" descr="Image result for nozi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8" descr="Image result for nozi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Title 1"/>
          <p:cNvSpPr>
            <a:spLocks noGrp="1"/>
          </p:cNvSpPr>
          <p:nvPr>
            <p:ph type="title"/>
          </p:nvPr>
        </p:nvSpPr>
        <p:spPr/>
        <p:txBody>
          <a:bodyPr>
            <a:normAutofit/>
          </a:bodyPr>
          <a:lstStyle/>
          <a:p>
            <a:r>
              <a:rPr lang="en-US" dirty="0"/>
              <a:t>Diet and Nutrition – After Surgery</a:t>
            </a:r>
          </a:p>
        </p:txBody>
      </p:sp>
      <p:sp>
        <p:nvSpPr>
          <p:cNvPr id="4" name="Content Placeholder 3">
            <a:extLst>
              <a:ext uri="{FF2B5EF4-FFF2-40B4-BE49-F238E27FC236}">
                <a16:creationId xmlns:a16="http://schemas.microsoft.com/office/drawing/2014/main" id="{3020B82B-BF26-A3BB-F6A2-5FD30B392420}"/>
              </a:ext>
            </a:extLst>
          </p:cNvPr>
          <p:cNvSpPr>
            <a:spLocks noGrp="1"/>
          </p:cNvSpPr>
          <p:nvPr>
            <p:ph idx="1"/>
          </p:nvPr>
        </p:nvSpPr>
        <p:spPr/>
        <p:txBody>
          <a:bodyPr>
            <a:normAutofit fontScale="77500" lnSpcReduction="20000"/>
          </a:bodyPr>
          <a:lstStyle/>
          <a:p>
            <a:pPr marL="0" indent="0">
              <a:lnSpc>
                <a:spcPct val="120000"/>
              </a:lnSpc>
              <a:buNone/>
            </a:pPr>
            <a:r>
              <a:rPr lang="en-US" dirty="0"/>
              <a:t>After surgery your doctor may start you on clear liquids. If you are going home the same day,</a:t>
            </a:r>
            <a:br>
              <a:rPr lang="en-US" dirty="0"/>
            </a:br>
            <a:r>
              <a:rPr lang="en-US" dirty="0"/>
              <a:t>you may be given a light snack, such as juice and crackers, before you leave the hospital. Your</a:t>
            </a:r>
            <a:br>
              <a:rPr lang="en-US" dirty="0"/>
            </a:br>
            <a:r>
              <a:rPr lang="en-US" dirty="0"/>
              <a:t>discharge instructions will let you know if there are any diet restrictions you must make after surgery. </a:t>
            </a:r>
          </a:p>
          <a:p>
            <a:pPr marL="0" indent="0">
              <a:lnSpc>
                <a:spcPct val="120000"/>
              </a:lnSpc>
              <a:buNone/>
            </a:pPr>
            <a:r>
              <a:rPr lang="en-US" dirty="0"/>
              <a:t>Your doctor may want you to chew gum after surgery. Gum will help to prevent ileus. This is a stoppage or blockage in the intestine where you have had surgery. Your doctor may want you to bring gum with you to the hospital if you require an inpatient stay. </a:t>
            </a:r>
          </a:p>
          <a:p>
            <a:pPr marL="0" indent="0">
              <a:lnSpc>
                <a:spcPct val="120000"/>
              </a:lnSpc>
              <a:buNone/>
            </a:pPr>
            <a:r>
              <a:rPr lang="en-US" dirty="0"/>
              <a:t>If you require an inpatient stay after surgery, your surgeon may wait until you experience a return of bowel function (when you begin to pass gas) before advancing your diet from clears, toward a low-fiber or regular diet.</a:t>
            </a:r>
          </a:p>
          <a:p>
            <a:pPr marL="0" indent="0">
              <a:lnSpc>
                <a:spcPct val="120000"/>
              </a:lnSpc>
              <a:buNone/>
            </a:pPr>
            <a:r>
              <a:rPr lang="en-US" dirty="0"/>
              <a:t>Your doctor may suggest you drink supplements, such as Ensure or Glucerna. These can help provide vitamins and nutrients that help with wound healing. To help in consuming these supplements:</a:t>
            </a:r>
          </a:p>
          <a:p>
            <a:pPr>
              <a:lnSpc>
                <a:spcPct val="120000"/>
              </a:lnSpc>
            </a:pPr>
            <a:r>
              <a:rPr lang="en-US" dirty="0"/>
              <a:t>Try drinking your supplements between meals as a snack</a:t>
            </a:r>
          </a:p>
          <a:p>
            <a:pPr>
              <a:lnSpc>
                <a:spcPct val="120000"/>
              </a:lnSpc>
            </a:pPr>
            <a:r>
              <a:rPr lang="en-US" dirty="0"/>
              <a:t>Drink your supplement instead of water with medications</a:t>
            </a:r>
          </a:p>
          <a:p>
            <a:pPr>
              <a:lnSpc>
                <a:spcPct val="120000"/>
              </a:lnSpc>
            </a:pPr>
            <a:r>
              <a:rPr lang="en-US" dirty="0"/>
              <a:t>Use supplements instead of milk with cereal or coffee</a:t>
            </a:r>
          </a:p>
        </p:txBody>
      </p:sp>
      <p:sp>
        <p:nvSpPr>
          <p:cNvPr id="5" name="Text Placeholder 4">
            <a:extLst>
              <a:ext uri="{FF2B5EF4-FFF2-40B4-BE49-F238E27FC236}">
                <a16:creationId xmlns:a16="http://schemas.microsoft.com/office/drawing/2014/main" id="{37B8C21B-63EA-3B4C-161C-11FFCCACD78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491544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Image result for nozi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nozi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6" descr="Image result for nozi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8" descr="Image result for nozi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Title 1"/>
          <p:cNvSpPr>
            <a:spLocks noGrp="1"/>
          </p:cNvSpPr>
          <p:nvPr>
            <p:ph type="title"/>
          </p:nvPr>
        </p:nvSpPr>
        <p:spPr/>
        <p:txBody>
          <a:bodyPr>
            <a:normAutofit/>
          </a:bodyPr>
          <a:lstStyle/>
          <a:p>
            <a:r>
              <a:rPr lang="en-US" dirty="0"/>
              <a:t>Activity – Before &amp; After Surgery</a:t>
            </a:r>
          </a:p>
        </p:txBody>
      </p:sp>
      <p:sp>
        <p:nvSpPr>
          <p:cNvPr id="4" name="Content Placeholder 3">
            <a:extLst>
              <a:ext uri="{FF2B5EF4-FFF2-40B4-BE49-F238E27FC236}">
                <a16:creationId xmlns:a16="http://schemas.microsoft.com/office/drawing/2014/main" id="{91A74E11-61F3-53B3-8022-B5A11DB8BFDB}"/>
              </a:ext>
            </a:extLst>
          </p:cNvPr>
          <p:cNvSpPr>
            <a:spLocks noGrp="1"/>
          </p:cNvSpPr>
          <p:nvPr>
            <p:ph idx="1"/>
          </p:nvPr>
        </p:nvSpPr>
        <p:spPr/>
        <p:txBody>
          <a:bodyPr/>
          <a:lstStyle/>
          <a:p>
            <a:pPr marL="0" indent="0">
              <a:lnSpc>
                <a:spcPct val="100000"/>
              </a:lnSpc>
              <a:buNone/>
            </a:pPr>
            <a:r>
              <a:rPr lang="en-US" dirty="0"/>
              <a:t>Prior to surgery, it is important to be active. If you are able to, walk at least</a:t>
            </a:r>
            <a:br>
              <a:rPr lang="en-US" dirty="0"/>
            </a:br>
            <a:r>
              <a:rPr lang="en-US" dirty="0"/>
              <a:t>30 minutes, three days a week in the days and weeks leading up to your</a:t>
            </a:r>
            <a:br>
              <a:rPr lang="en-US" dirty="0"/>
            </a:br>
            <a:r>
              <a:rPr lang="en-US" dirty="0"/>
              <a:t>surgery. Walk more if you are able to or participate in other moderate intensity activities.</a:t>
            </a:r>
          </a:p>
          <a:p>
            <a:pPr marL="0" indent="0">
              <a:lnSpc>
                <a:spcPct val="100000"/>
              </a:lnSpc>
              <a:buNone/>
            </a:pPr>
            <a:r>
              <a:rPr lang="en-US" dirty="0"/>
              <a:t>After your surgery, it is important to get out of bed and be active. Being active will help:</a:t>
            </a:r>
          </a:p>
          <a:p>
            <a:pPr>
              <a:lnSpc>
                <a:spcPct val="100000"/>
              </a:lnSpc>
            </a:pPr>
            <a:r>
              <a:rPr lang="en-US" dirty="0"/>
              <a:t>Prevent blood clots from forming</a:t>
            </a:r>
          </a:p>
          <a:p>
            <a:pPr>
              <a:lnSpc>
                <a:spcPct val="100000"/>
              </a:lnSpc>
            </a:pPr>
            <a:r>
              <a:rPr lang="en-US" dirty="0"/>
              <a:t>Prevent lung infections such as pneumonia</a:t>
            </a:r>
          </a:p>
          <a:p>
            <a:pPr>
              <a:lnSpc>
                <a:spcPct val="100000"/>
              </a:lnSpc>
            </a:pPr>
            <a:r>
              <a:rPr lang="en-US" dirty="0"/>
              <a:t>Assist in the return of normal bowel function after surgery</a:t>
            </a:r>
          </a:p>
          <a:p>
            <a:pPr>
              <a:lnSpc>
                <a:spcPct val="100000"/>
              </a:lnSpc>
            </a:pPr>
            <a:r>
              <a:rPr lang="en-US" dirty="0"/>
              <a:t>Help you get back to your baseline daily activities sooner</a:t>
            </a:r>
          </a:p>
        </p:txBody>
      </p:sp>
      <p:sp>
        <p:nvSpPr>
          <p:cNvPr id="5" name="Text Placeholder 4">
            <a:extLst>
              <a:ext uri="{FF2B5EF4-FFF2-40B4-BE49-F238E27FC236}">
                <a16:creationId xmlns:a16="http://schemas.microsoft.com/office/drawing/2014/main" id="{EEF0D454-73FD-4518-2B5B-247AAE5D67A2}"/>
              </a:ext>
            </a:extLst>
          </p:cNvPr>
          <p:cNvSpPr>
            <a:spLocks noGrp="1"/>
          </p:cNvSpPr>
          <p:nvPr>
            <p:ph type="body" sz="quarter" idx="10"/>
          </p:nvPr>
        </p:nvSpPr>
        <p:spPr/>
        <p:txBody>
          <a:bodyPr/>
          <a:lstStyle/>
          <a:p>
            <a:endParaRPr lang="en-US"/>
          </a:p>
        </p:txBody>
      </p:sp>
      <p:sp>
        <p:nvSpPr>
          <p:cNvPr id="10" name="TextBox 9"/>
          <p:cNvSpPr txBox="1"/>
          <p:nvPr/>
        </p:nvSpPr>
        <p:spPr>
          <a:xfrm>
            <a:off x="9982024" y="1849685"/>
            <a:ext cx="1981200" cy="677108"/>
          </a:xfrm>
          <a:prstGeom prst="rect">
            <a:avLst/>
          </a:prstGeom>
          <a:noFill/>
        </p:spPr>
        <p:txBody>
          <a:bodyPr wrap="square" rtlCol="0">
            <a:spAutoFit/>
          </a:bodyPr>
          <a:lstStyle/>
          <a:p>
            <a:r>
              <a:rPr lang="en-US" sz="2400" b="1" dirty="0">
                <a:solidFill>
                  <a:srgbClr val="0070C0"/>
                </a:solidFill>
                <a:latin typeface="Eras Medium ITC" pitchFamily="34" charset="0"/>
                <a:ea typeface="Batang" pitchFamily="18" charset="-127"/>
              </a:rPr>
              <a:t>ERAS HE</a:t>
            </a:r>
            <a:r>
              <a:rPr lang="en-US" sz="2400" b="1" dirty="0">
                <a:solidFill>
                  <a:srgbClr val="FF0000"/>
                </a:solidFill>
                <a:latin typeface="Eras Medium ITC" pitchFamily="34" charset="0"/>
                <a:ea typeface="Batang" pitchFamily="18" charset="-127"/>
              </a:rPr>
              <a:t>A</a:t>
            </a:r>
            <a:r>
              <a:rPr lang="en-US" sz="2400" b="1" dirty="0">
                <a:solidFill>
                  <a:srgbClr val="0070C0"/>
                </a:solidFill>
                <a:latin typeface="Eras Medium ITC" pitchFamily="34" charset="0"/>
                <a:ea typeface="Batang" pitchFamily="18" charset="-127"/>
              </a:rPr>
              <a:t>LS</a:t>
            </a:r>
          </a:p>
          <a:p>
            <a:pPr algn="ctr"/>
            <a:r>
              <a:rPr lang="en-US" sz="1400" b="1" dirty="0">
                <a:solidFill>
                  <a:srgbClr val="FF0000"/>
                </a:solidFill>
                <a:latin typeface="Eras Medium ITC" pitchFamily="34" charset="0"/>
                <a:ea typeface="Batang" pitchFamily="18" charset="-127"/>
              </a:rPr>
              <a:t>Activity</a:t>
            </a:r>
          </a:p>
        </p:txBody>
      </p:sp>
      <p:pic>
        <p:nvPicPr>
          <p:cNvPr id="205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r="51494" b="6381"/>
          <a:stretch/>
        </p:blipFill>
        <p:spPr bwMode="auto">
          <a:xfrm>
            <a:off x="9372941" y="4014787"/>
            <a:ext cx="2819059" cy="156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1276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1EFB39F-63E9-1F39-CD30-94D2F5BFB037}"/>
              </a:ext>
            </a:extLst>
          </p:cNvPr>
          <p:cNvSpPr>
            <a:spLocks noGrp="1"/>
          </p:cNvSpPr>
          <p:nvPr>
            <p:ph type="body" sz="quarter" idx="10"/>
          </p:nvPr>
        </p:nvSpPr>
        <p:spPr/>
        <p:txBody>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583073601"/>
              </p:ext>
            </p:extLst>
          </p:nvPr>
        </p:nvGraphicFramePr>
        <p:xfrm>
          <a:off x="318051" y="268357"/>
          <a:ext cx="10874375" cy="5730240"/>
        </p:xfrm>
        <a:graphic>
          <a:graphicData uri="http://schemas.openxmlformats.org/drawingml/2006/table">
            <a:tbl>
              <a:tblPr firstRow="1" bandRow="1">
                <a:tableStyleId>{5C22544A-7EE6-4342-B048-85BDC9FD1C3A}</a:tableStyleId>
              </a:tblPr>
              <a:tblGrid>
                <a:gridCol w="8557194">
                  <a:extLst>
                    <a:ext uri="{9D8B030D-6E8A-4147-A177-3AD203B41FA5}">
                      <a16:colId xmlns:a16="http://schemas.microsoft.com/office/drawing/2014/main" val="20000"/>
                    </a:ext>
                  </a:extLst>
                </a:gridCol>
                <a:gridCol w="2317181">
                  <a:extLst>
                    <a:ext uri="{9D8B030D-6E8A-4147-A177-3AD203B41FA5}">
                      <a16:colId xmlns:a16="http://schemas.microsoft.com/office/drawing/2014/main" val="20001"/>
                    </a:ext>
                  </a:extLst>
                </a:gridCol>
              </a:tblGrid>
              <a:tr h="333604">
                <a:tc>
                  <a:txBody>
                    <a:bodyPr/>
                    <a:lstStyle/>
                    <a:p>
                      <a:pPr algn="ctr"/>
                      <a:r>
                        <a:rPr lang="en-US" dirty="0">
                          <a:latin typeface="Arial" panose="020B0604020202020204" pitchFamily="34" charset="0"/>
                          <a:cs typeface="Arial" panose="020B0604020202020204" pitchFamily="34" charset="0"/>
                        </a:rPr>
                        <a:t>ERAS HEALS Table of Contents</a:t>
                      </a:r>
                    </a:p>
                  </a:txBody>
                  <a:tcPr>
                    <a:solidFill>
                      <a:srgbClr val="006DAB"/>
                    </a:solidFill>
                  </a:tcPr>
                </a:tc>
                <a:tc>
                  <a:txBody>
                    <a:bodyPr/>
                    <a:lstStyle/>
                    <a:p>
                      <a:pPr algn="ctr"/>
                      <a:r>
                        <a:rPr lang="en-US" dirty="0">
                          <a:latin typeface="Arial" panose="020B0604020202020204" pitchFamily="34" charset="0"/>
                          <a:cs typeface="Arial" panose="020B0604020202020204" pitchFamily="34" charset="0"/>
                        </a:rPr>
                        <a:t>Page #</a:t>
                      </a:r>
                    </a:p>
                  </a:txBody>
                  <a:tcPr>
                    <a:solidFill>
                      <a:srgbClr val="006DAB"/>
                    </a:solidFill>
                  </a:tcPr>
                </a:tc>
                <a:extLst>
                  <a:ext uri="{0D108BD9-81ED-4DB2-BD59-A6C34878D82A}">
                    <a16:rowId xmlns:a16="http://schemas.microsoft.com/office/drawing/2014/main" val="10000"/>
                  </a:ext>
                </a:extLst>
              </a:tr>
              <a:tr h="333604">
                <a:tc>
                  <a:txBody>
                    <a:bodyPr/>
                    <a:lstStyle/>
                    <a:p>
                      <a:r>
                        <a:rPr lang="en-US" sz="1600" dirty="0">
                          <a:latin typeface="Arial" panose="020B0604020202020204" pitchFamily="34" charset="0"/>
                          <a:cs typeface="Arial" panose="020B0604020202020204" pitchFamily="34" charset="0"/>
                        </a:rPr>
                        <a:t>Welcome</a:t>
                      </a:r>
                    </a:p>
                  </a:txBody>
                  <a:tcPr>
                    <a:noFill/>
                  </a:tcPr>
                </a:tc>
                <a:tc>
                  <a:txBody>
                    <a:bodyPr/>
                    <a:lstStyle/>
                    <a:p>
                      <a:pPr algn="ctr"/>
                      <a:r>
                        <a:rPr lang="en-US" sz="1600" dirty="0">
                          <a:latin typeface="Arial" panose="020B0604020202020204" pitchFamily="34" charset="0"/>
                          <a:cs typeface="Arial" panose="020B0604020202020204" pitchFamily="34" charset="0"/>
                        </a:rPr>
                        <a:t>3</a:t>
                      </a:r>
                    </a:p>
                  </a:txBody>
                  <a:tcPr>
                    <a:noFill/>
                  </a:tcPr>
                </a:tc>
                <a:extLst>
                  <a:ext uri="{0D108BD9-81ED-4DB2-BD59-A6C34878D82A}">
                    <a16:rowId xmlns:a16="http://schemas.microsoft.com/office/drawing/2014/main" val="10001"/>
                  </a:ext>
                </a:extLst>
              </a:tr>
              <a:tr h="333604">
                <a:tc>
                  <a:txBody>
                    <a:bodyPr/>
                    <a:lstStyle/>
                    <a:p>
                      <a:r>
                        <a:rPr lang="en-US" sz="1600" dirty="0">
                          <a:latin typeface="Arial" panose="020B0604020202020204" pitchFamily="34" charset="0"/>
                          <a:cs typeface="Arial" panose="020B0604020202020204" pitchFamily="34" charset="0"/>
                        </a:rPr>
                        <a:t>ERAS HEALS at Frederick Health</a:t>
                      </a:r>
                    </a:p>
                  </a:txBody>
                  <a:tcPr>
                    <a:solidFill>
                      <a:srgbClr val="86BBE6"/>
                    </a:solidFill>
                  </a:tcPr>
                </a:tc>
                <a:tc>
                  <a:txBody>
                    <a:bodyPr/>
                    <a:lstStyle/>
                    <a:p>
                      <a:pPr algn="ctr"/>
                      <a:r>
                        <a:rPr lang="en-US" sz="1600" dirty="0">
                          <a:latin typeface="Arial" panose="020B0604020202020204" pitchFamily="34" charset="0"/>
                          <a:cs typeface="Arial" panose="020B0604020202020204" pitchFamily="34" charset="0"/>
                        </a:rPr>
                        <a:t>4-5</a:t>
                      </a:r>
                    </a:p>
                  </a:txBody>
                  <a:tcPr>
                    <a:solidFill>
                      <a:srgbClr val="86BBE6"/>
                    </a:solidFill>
                  </a:tcPr>
                </a:tc>
                <a:extLst>
                  <a:ext uri="{0D108BD9-81ED-4DB2-BD59-A6C34878D82A}">
                    <a16:rowId xmlns:a16="http://schemas.microsoft.com/office/drawing/2014/main" val="10003"/>
                  </a:ext>
                </a:extLst>
              </a:tr>
              <a:tr h="333604">
                <a:tc>
                  <a:txBody>
                    <a:bodyPr/>
                    <a:lstStyle/>
                    <a:p>
                      <a:r>
                        <a:rPr lang="en-US" sz="1600" dirty="0">
                          <a:latin typeface="Arial" panose="020B0604020202020204" pitchFamily="34" charset="0"/>
                          <a:cs typeface="Arial" panose="020B0604020202020204" pitchFamily="34" charset="0"/>
                        </a:rPr>
                        <a:t>Surgery is Like a Marathon</a:t>
                      </a:r>
                    </a:p>
                  </a:txBody>
                  <a:tcPr>
                    <a:noFill/>
                  </a:tcPr>
                </a:tc>
                <a:tc>
                  <a:txBody>
                    <a:bodyPr/>
                    <a:lstStyle/>
                    <a:p>
                      <a:pPr algn="ctr"/>
                      <a:r>
                        <a:rPr lang="en-US" sz="1600" dirty="0">
                          <a:latin typeface="Arial" panose="020B0604020202020204" pitchFamily="34" charset="0"/>
                          <a:cs typeface="Arial" panose="020B0604020202020204" pitchFamily="34" charset="0"/>
                        </a:rPr>
                        <a:t>6</a:t>
                      </a:r>
                    </a:p>
                  </a:txBody>
                  <a:tcPr>
                    <a:noFill/>
                  </a:tcPr>
                </a:tc>
                <a:extLst>
                  <a:ext uri="{0D108BD9-81ED-4DB2-BD59-A6C34878D82A}">
                    <a16:rowId xmlns:a16="http://schemas.microsoft.com/office/drawing/2014/main" val="10004"/>
                  </a:ext>
                </a:extLst>
              </a:tr>
              <a:tr h="333604">
                <a:tc>
                  <a:txBody>
                    <a:bodyPr/>
                    <a:lstStyle/>
                    <a:p>
                      <a:r>
                        <a:rPr lang="en-US" sz="1600" dirty="0">
                          <a:latin typeface="Arial" panose="020B0604020202020204" pitchFamily="34" charset="0"/>
                          <a:cs typeface="Arial" panose="020B0604020202020204" pitchFamily="34" charset="0"/>
                        </a:rPr>
                        <a:t>What to Expect</a:t>
                      </a:r>
                      <a:r>
                        <a:rPr lang="en-US" sz="1600" baseline="0" dirty="0">
                          <a:latin typeface="Arial" panose="020B0604020202020204" pitchFamily="34" charset="0"/>
                          <a:cs typeface="Arial" panose="020B0604020202020204" pitchFamily="34" charset="0"/>
                        </a:rPr>
                        <a:t> at the Hospital Before Surgery</a:t>
                      </a:r>
                      <a:endParaRPr lang="en-US" sz="1600" dirty="0">
                        <a:latin typeface="Arial" panose="020B0604020202020204" pitchFamily="34" charset="0"/>
                        <a:cs typeface="Arial" panose="020B0604020202020204" pitchFamily="34" charset="0"/>
                      </a:endParaRPr>
                    </a:p>
                  </a:txBody>
                  <a:tcPr>
                    <a:solidFill>
                      <a:srgbClr val="86BBE6"/>
                    </a:solidFill>
                  </a:tcPr>
                </a:tc>
                <a:tc>
                  <a:txBody>
                    <a:bodyPr/>
                    <a:lstStyle/>
                    <a:p>
                      <a:pPr algn="ctr"/>
                      <a:r>
                        <a:rPr lang="en-US" sz="1600" dirty="0">
                          <a:latin typeface="Arial" panose="020B0604020202020204" pitchFamily="34" charset="0"/>
                          <a:cs typeface="Arial" panose="020B0604020202020204" pitchFamily="34" charset="0"/>
                        </a:rPr>
                        <a:t>7-8</a:t>
                      </a:r>
                    </a:p>
                  </a:txBody>
                  <a:tcPr>
                    <a:solidFill>
                      <a:srgbClr val="86BBE6"/>
                    </a:solidFill>
                  </a:tcPr>
                </a:tc>
                <a:extLst>
                  <a:ext uri="{0D108BD9-81ED-4DB2-BD59-A6C34878D82A}">
                    <a16:rowId xmlns:a16="http://schemas.microsoft.com/office/drawing/2014/main" val="10005"/>
                  </a:ext>
                </a:extLst>
              </a:tr>
              <a:tr h="333604">
                <a:tc>
                  <a:txBody>
                    <a:bodyPr/>
                    <a:lstStyle/>
                    <a:p>
                      <a:r>
                        <a:rPr lang="en-US" sz="1600" dirty="0">
                          <a:latin typeface="Arial" panose="020B0604020202020204" pitchFamily="34" charset="0"/>
                          <a:cs typeface="Arial" panose="020B0604020202020204" pitchFamily="34" charset="0"/>
                        </a:rPr>
                        <a:t>Mouth Care</a:t>
                      </a:r>
                    </a:p>
                  </a:txBody>
                  <a:tcPr>
                    <a:noFill/>
                  </a:tcPr>
                </a:tc>
                <a:tc>
                  <a:txBody>
                    <a:bodyPr/>
                    <a:lstStyle/>
                    <a:p>
                      <a:pPr algn="ctr"/>
                      <a:r>
                        <a:rPr lang="en-US" sz="1600" dirty="0">
                          <a:latin typeface="Arial" panose="020B0604020202020204" pitchFamily="34" charset="0"/>
                          <a:cs typeface="Arial" panose="020B0604020202020204" pitchFamily="34" charset="0"/>
                        </a:rPr>
                        <a:t>9</a:t>
                      </a:r>
                    </a:p>
                  </a:txBody>
                  <a:tcPr>
                    <a:noFill/>
                  </a:tcPr>
                </a:tc>
                <a:extLst>
                  <a:ext uri="{0D108BD9-81ED-4DB2-BD59-A6C34878D82A}">
                    <a16:rowId xmlns:a16="http://schemas.microsoft.com/office/drawing/2014/main" val="10006"/>
                  </a:ext>
                </a:extLst>
              </a:tr>
              <a:tr h="333604">
                <a:tc>
                  <a:txBody>
                    <a:bodyPr/>
                    <a:lstStyle/>
                    <a:p>
                      <a:r>
                        <a:rPr lang="en-US" sz="1600" dirty="0">
                          <a:latin typeface="Arial" panose="020B0604020202020204" pitchFamily="34" charset="0"/>
                          <a:cs typeface="Arial" panose="020B0604020202020204" pitchFamily="34" charset="0"/>
                        </a:rPr>
                        <a:t>Surgical</a:t>
                      </a:r>
                      <a:r>
                        <a:rPr lang="en-US" sz="1600" baseline="0" dirty="0">
                          <a:latin typeface="Arial" panose="020B0604020202020204" pitchFamily="34" charset="0"/>
                          <a:cs typeface="Arial" panose="020B0604020202020204" pitchFamily="34" charset="0"/>
                        </a:rPr>
                        <a:t> Site Infections</a:t>
                      </a:r>
                      <a:endParaRPr lang="en-US" sz="1600" dirty="0">
                        <a:latin typeface="Arial" panose="020B0604020202020204" pitchFamily="34" charset="0"/>
                        <a:cs typeface="Arial" panose="020B0604020202020204" pitchFamily="34" charset="0"/>
                      </a:endParaRPr>
                    </a:p>
                  </a:txBody>
                  <a:tcPr>
                    <a:solidFill>
                      <a:srgbClr val="86BBE6"/>
                    </a:solidFill>
                  </a:tcPr>
                </a:tc>
                <a:tc>
                  <a:txBody>
                    <a:bodyPr/>
                    <a:lstStyle/>
                    <a:p>
                      <a:pPr algn="ctr"/>
                      <a:r>
                        <a:rPr lang="en-US" sz="1600" dirty="0">
                          <a:latin typeface="Arial" panose="020B0604020202020204" pitchFamily="34" charset="0"/>
                          <a:cs typeface="Arial" panose="020B0604020202020204" pitchFamily="34" charset="0"/>
                        </a:rPr>
                        <a:t>10-11</a:t>
                      </a:r>
                    </a:p>
                  </a:txBody>
                  <a:tcPr>
                    <a:solidFill>
                      <a:srgbClr val="86BBE6"/>
                    </a:solidFill>
                  </a:tcPr>
                </a:tc>
                <a:extLst>
                  <a:ext uri="{0D108BD9-81ED-4DB2-BD59-A6C34878D82A}">
                    <a16:rowId xmlns:a16="http://schemas.microsoft.com/office/drawing/2014/main" val="10007"/>
                  </a:ext>
                </a:extLst>
              </a:tr>
              <a:tr h="333604">
                <a:tc>
                  <a:txBody>
                    <a:bodyPr/>
                    <a:lstStyle/>
                    <a:p>
                      <a:r>
                        <a:rPr lang="en-US" sz="1600" dirty="0">
                          <a:latin typeface="Arial" panose="020B0604020202020204" pitchFamily="34" charset="0"/>
                          <a:cs typeface="Arial" panose="020B0604020202020204" pitchFamily="34" charset="0"/>
                        </a:rPr>
                        <a:t>Preparing</a:t>
                      </a:r>
                      <a:r>
                        <a:rPr lang="en-US" sz="1600" baseline="0" dirty="0">
                          <a:latin typeface="Arial" panose="020B0604020202020204" pitchFamily="34" charset="0"/>
                          <a:cs typeface="Arial" panose="020B0604020202020204" pitchFamily="34" charset="0"/>
                        </a:rPr>
                        <a:t> Your Skin</a:t>
                      </a:r>
                      <a:endParaRPr lang="en-US" sz="1600" dirty="0">
                        <a:latin typeface="Arial" panose="020B0604020202020204" pitchFamily="34" charset="0"/>
                        <a:cs typeface="Arial" panose="020B0604020202020204" pitchFamily="34" charset="0"/>
                      </a:endParaRPr>
                    </a:p>
                  </a:txBody>
                  <a:tcPr>
                    <a:noFill/>
                  </a:tcPr>
                </a:tc>
                <a:tc>
                  <a:txBody>
                    <a:bodyPr/>
                    <a:lstStyle/>
                    <a:p>
                      <a:pPr algn="ctr"/>
                      <a:r>
                        <a:rPr lang="en-US" sz="1600" dirty="0">
                          <a:latin typeface="Arial" panose="020B0604020202020204" pitchFamily="34" charset="0"/>
                          <a:cs typeface="Arial" panose="020B0604020202020204" pitchFamily="34" charset="0"/>
                        </a:rPr>
                        <a:t>12-13</a:t>
                      </a:r>
                    </a:p>
                  </a:txBody>
                  <a:tcPr>
                    <a:noFill/>
                  </a:tcPr>
                </a:tc>
                <a:extLst>
                  <a:ext uri="{0D108BD9-81ED-4DB2-BD59-A6C34878D82A}">
                    <a16:rowId xmlns:a16="http://schemas.microsoft.com/office/drawing/2014/main" val="10008"/>
                  </a:ext>
                </a:extLst>
              </a:tr>
              <a:tr h="333604">
                <a:tc>
                  <a:txBody>
                    <a:bodyPr/>
                    <a:lstStyle/>
                    <a:p>
                      <a:r>
                        <a:rPr lang="en-US" sz="1600" dirty="0">
                          <a:latin typeface="Arial" panose="020B0604020202020204" pitchFamily="34" charset="0"/>
                          <a:cs typeface="Arial" panose="020B0604020202020204" pitchFamily="34" charset="0"/>
                        </a:rPr>
                        <a:t>Deep Breathing</a:t>
                      </a:r>
                    </a:p>
                  </a:txBody>
                  <a:tcPr>
                    <a:solidFill>
                      <a:srgbClr val="86BBE6"/>
                    </a:solidFill>
                  </a:tcPr>
                </a:tc>
                <a:tc>
                  <a:txBody>
                    <a:bodyPr/>
                    <a:lstStyle/>
                    <a:p>
                      <a:pPr algn="ctr"/>
                      <a:r>
                        <a:rPr lang="en-US" sz="1600" dirty="0">
                          <a:latin typeface="Arial" panose="020B0604020202020204" pitchFamily="34" charset="0"/>
                          <a:cs typeface="Arial" panose="020B0604020202020204" pitchFamily="34" charset="0"/>
                        </a:rPr>
                        <a:t>14</a:t>
                      </a:r>
                    </a:p>
                  </a:txBody>
                  <a:tcPr>
                    <a:solidFill>
                      <a:srgbClr val="86BBE6"/>
                    </a:solidFill>
                  </a:tcPr>
                </a:tc>
                <a:extLst>
                  <a:ext uri="{0D108BD9-81ED-4DB2-BD59-A6C34878D82A}">
                    <a16:rowId xmlns:a16="http://schemas.microsoft.com/office/drawing/2014/main" val="10009"/>
                  </a:ext>
                </a:extLst>
              </a:tr>
              <a:tr h="333604">
                <a:tc>
                  <a:txBody>
                    <a:bodyPr/>
                    <a:lstStyle/>
                    <a:p>
                      <a:r>
                        <a:rPr lang="en-US" sz="1600" dirty="0">
                          <a:latin typeface="Arial" panose="020B0604020202020204" pitchFamily="34" charset="0"/>
                          <a:cs typeface="Arial" panose="020B0604020202020204" pitchFamily="34" charset="0"/>
                        </a:rPr>
                        <a:t>Quit Smoking</a:t>
                      </a:r>
                    </a:p>
                  </a:txBody>
                  <a:tcPr>
                    <a:noFill/>
                  </a:tcPr>
                </a:tc>
                <a:tc>
                  <a:txBody>
                    <a:bodyPr/>
                    <a:lstStyle/>
                    <a:p>
                      <a:pPr algn="ctr"/>
                      <a:r>
                        <a:rPr lang="en-US" sz="1600" dirty="0">
                          <a:latin typeface="Arial" panose="020B0604020202020204" pitchFamily="34" charset="0"/>
                          <a:cs typeface="Arial" panose="020B0604020202020204" pitchFamily="34" charset="0"/>
                        </a:rPr>
                        <a:t>15-16</a:t>
                      </a:r>
                    </a:p>
                  </a:txBody>
                  <a:tcPr>
                    <a:noFill/>
                  </a:tcPr>
                </a:tc>
                <a:extLst>
                  <a:ext uri="{0D108BD9-81ED-4DB2-BD59-A6C34878D82A}">
                    <a16:rowId xmlns:a16="http://schemas.microsoft.com/office/drawing/2014/main" val="10011"/>
                  </a:ext>
                </a:extLst>
              </a:tr>
              <a:tr h="333604">
                <a:tc>
                  <a:txBody>
                    <a:bodyPr/>
                    <a:lstStyle/>
                    <a:p>
                      <a:r>
                        <a:rPr lang="en-US" sz="1600" dirty="0">
                          <a:latin typeface="Arial" panose="020B0604020202020204" pitchFamily="34" charset="0"/>
                          <a:cs typeface="Arial" panose="020B0604020202020204" pitchFamily="34" charset="0"/>
                        </a:rPr>
                        <a:t>Diet</a:t>
                      </a:r>
                      <a:r>
                        <a:rPr lang="en-US" sz="1600" baseline="0" dirty="0">
                          <a:latin typeface="Arial" panose="020B0604020202020204" pitchFamily="34" charset="0"/>
                          <a:cs typeface="Arial" panose="020B0604020202020204" pitchFamily="34" charset="0"/>
                        </a:rPr>
                        <a:t> and Nutrition</a:t>
                      </a:r>
                      <a:endParaRPr lang="en-US" sz="1600" dirty="0">
                        <a:latin typeface="Arial" panose="020B0604020202020204" pitchFamily="34" charset="0"/>
                        <a:cs typeface="Arial" panose="020B0604020202020204" pitchFamily="34" charset="0"/>
                      </a:endParaRPr>
                    </a:p>
                  </a:txBody>
                  <a:tcPr>
                    <a:solidFill>
                      <a:srgbClr val="86BBE6"/>
                    </a:solidFill>
                  </a:tcPr>
                </a:tc>
                <a:tc>
                  <a:txBody>
                    <a:bodyPr/>
                    <a:lstStyle/>
                    <a:p>
                      <a:pPr algn="ctr"/>
                      <a:r>
                        <a:rPr lang="en-US" sz="1600" dirty="0">
                          <a:latin typeface="Arial" panose="020B0604020202020204" pitchFamily="34" charset="0"/>
                          <a:cs typeface="Arial" panose="020B0604020202020204" pitchFamily="34" charset="0"/>
                        </a:rPr>
                        <a:t>17-18</a:t>
                      </a:r>
                    </a:p>
                  </a:txBody>
                  <a:tcPr>
                    <a:solidFill>
                      <a:srgbClr val="86BBE6"/>
                    </a:solidFill>
                  </a:tcPr>
                </a:tc>
                <a:extLst>
                  <a:ext uri="{0D108BD9-81ED-4DB2-BD59-A6C34878D82A}">
                    <a16:rowId xmlns:a16="http://schemas.microsoft.com/office/drawing/2014/main" val="10012"/>
                  </a:ext>
                </a:extLst>
              </a:tr>
              <a:tr h="333604">
                <a:tc>
                  <a:txBody>
                    <a:bodyPr/>
                    <a:lstStyle/>
                    <a:p>
                      <a:r>
                        <a:rPr lang="en-US" sz="1600" dirty="0">
                          <a:latin typeface="Arial" panose="020B0604020202020204" pitchFamily="34" charset="0"/>
                          <a:cs typeface="Arial" panose="020B0604020202020204" pitchFamily="34" charset="0"/>
                        </a:rPr>
                        <a:t>Activity</a:t>
                      </a:r>
                    </a:p>
                  </a:txBody>
                  <a:tcPr>
                    <a:noFill/>
                  </a:tcPr>
                </a:tc>
                <a:tc>
                  <a:txBody>
                    <a:bodyPr/>
                    <a:lstStyle/>
                    <a:p>
                      <a:pPr algn="ctr"/>
                      <a:r>
                        <a:rPr lang="en-US" sz="1600" dirty="0">
                          <a:latin typeface="Arial" panose="020B0604020202020204" pitchFamily="34" charset="0"/>
                          <a:cs typeface="Arial" panose="020B0604020202020204" pitchFamily="34" charset="0"/>
                        </a:rPr>
                        <a:t>19-20</a:t>
                      </a:r>
                    </a:p>
                  </a:txBody>
                  <a:tcPr>
                    <a:noFill/>
                  </a:tcPr>
                </a:tc>
                <a:extLst>
                  <a:ext uri="{0D108BD9-81ED-4DB2-BD59-A6C34878D82A}">
                    <a16:rowId xmlns:a16="http://schemas.microsoft.com/office/drawing/2014/main" val="10013"/>
                  </a:ext>
                </a:extLst>
              </a:tr>
              <a:tr h="333604">
                <a:tc>
                  <a:txBody>
                    <a:bodyPr/>
                    <a:lstStyle/>
                    <a:p>
                      <a:r>
                        <a:rPr lang="en-US" sz="1600" dirty="0">
                          <a:latin typeface="Arial" panose="020B0604020202020204" pitchFamily="34" charset="0"/>
                          <a:cs typeface="Arial" panose="020B0604020202020204" pitchFamily="34" charset="0"/>
                        </a:rPr>
                        <a:t>Pain Control</a:t>
                      </a:r>
                    </a:p>
                  </a:txBody>
                  <a:tcPr>
                    <a:solidFill>
                      <a:srgbClr val="86BBE6"/>
                    </a:solidFill>
                  </a:tcPr>
                </a:tc>
                <a:tc>
                  <a:txBody>
                    <a:bodyPr/>
                    <a:lstStyle/>
                    <a:p>
                      <a:pPr algn="ctr"/>
                      <a:r>
                        <a:rPr lang="en-US" sz="1600" dirty="0">
                          <a:latin typeface="Arial" panose="020B0604020202020204" pitchFamily="34" charset="0"/>
                          <a:cs typeface="Arial" panose="020B0604020202020204" pitchFamily="34" charset="0"/>
                        </a:rPr>
                        <a:t>21</a:t>
                      </a:r>
                    </a:p>
                  </a:txBody>
                  <a:tcPr>
                    <a:solidFill>
                      <a:srgbClr val="86BBE6"/>
                    </a:solidFill>
                  </a:tcPr>
                </a:tc>
                <a:extLst>
                  <a:ext uri="{0D108BD9-81ED-4DB2-BD59-A6C34878D82A}">
                    <a16:rowId xmlns:a16="http://schemas.microsoft.com/office/drawing/2014/main" val="10014"/>
                  </a:ext>
                </a:extLst>
              </a:tr>
              <a:tr h="333604">
                <a:tc>
                  <a:txBody>
                    <a:bodyPr/>
                    <a:lstStyle/>
                    <a:p>
                      <a:r>
                        <a:rPr lang="en-US" sz="1600" dirty="0">
                          <a:latin typeface="Arial" panose="020B0604020202020204" pitchFamily="34" charset="0"/>
                          <a:cs typeface="Arial" panose="020B0604020202020204" pitchFamily="34" charset="0"/>
                        </a:rPr>
                        <a:t>Leaving the Hospital</a:t>
                      </a:r>
                    </a:p>
                  </a:txBody>
                  <a:tcPr>
                    <a:noFill/>
                  </a:tcPr>
                </a:tc>
                <a:tc>
                  <a:txBody>
                    <a:bodyPr/>
                    <a:lstStyle/>
                    <a:p>
                      <a:pPr algn="ctr"/>
                      <a:r>
                        <a:rPr lang="en-US" sz="1600" dirty="0">
                          <a:latin typeface="Arial" panose="020B0604020202020204" pitchFamily="34" charset="0"/>
                          <a:cs typeface="Arial" panose="020B0604020202020204" pitchFamily="34" charset="0"/>
                        </a:rPr>
                        <a:t>22</a:t>
                      </a:r>
                    </a:p>
                  </a:txBody>
                  <a:tcPr>
                    <a:noFill/>
                  </a:tcPr>
                </a:tc>
                <a:extLst>
                  <a:ext uri="{0D108BD9-81ED-4DB2-BD59-A6C34878D82A}">
                    <a16:rowId xmlns:a16="http://schemas.microsoft.com/office/drawing/2014/main" val="10015"/>
                  </a:ext>
                </a:extLst>
              </a:tr>
              <a:tr h="333604">
                <a:tc>
                  <a:txBody>
                    <a:bodyPr/>
                    <a:lstStyle/>
                    <a:p>
                      <a:r>
                        <a:rPr lang="en-US" sz="1600" dirty="0">
                          <a:latin typeface="Arial" panose="020B0604020202020204" pitchFamily="34" charset="0"/>
                          <a:cs typeface="Arial" panose="020B0604020202020204" pitchFamily="34" charset="0"/>
                        </a:rPr>
                        <a:t>Now That</a:t>
                      </a:r>
                      <a:r>
                        <a:rPr lang="en-US" sz="1600" baseline="0" dirty="0">
                          <a:latin typeface="Arial" panose="020B0604020202020204" pitchFamily="34" charset="0"/>
                          <a:cs typeface="Arial" panose="020B0604020202020204" pitchFamily="34" charset="0"/>
                        </a:rPr>
                        <a:t> You Are Home</a:t>
                      </a:r>
                      <a:endParaRPr lang="en-US" sz="1600" dirty="0">
                        <a:latin typeface="Arial" panose="020B0604020202020204" pitchFamily="34" charset="0"/>
                        <a:cs typeface="Arial" panose="020B0604020202020204" pitchFamily="34" charset="0"/>
                      </a:endParaRPr>
                    </a:p>
                  </a:txBody>
                  <a:tcPr>
                    <a:solidFill>
                      <a:srgbClr val="86BBE6"/>
                    </a:solidFill>
                  </a:tcPr>
                </a:tc>
                <a:tc>
                  <a:txBody>
                    <a:bodyPr/>
                    <a:lstStyle/>
                    <a:p>
                      <a:pPr algn="ctr"/>
                      <a:r>
                        <a:rPr lang="en-US" sz="1600" dirty="0">
                          <a:latin typeface="Arial" panose="020B0604020202020204" pitchFamily="34" charset="0"/>
                          <a:cs typeface="Arial" panose="020B0604020202020204" pitchFamily="34" charset="0"/>
                        </a:rPr>
                        <a:t>23</a:t>
                      </a:r>
                    </a:p>
                  </a:txBody>
                  <a:tcPr>
                    <a:solidFill>
                      <a:srgbClr val="86BBE6"/>
                    </a:solidFill>
                  </a:tcPr>
                </a:tc>
                <a:extLst>
                  <a:ext uri="{0D108BD9-81ED-4DB2-BD59-A6C34878D82A}">
                    <a16:rowId xmlns:a16="http://schemas.microsoft.com/office/drawing/2014/main" val="10016"/>
                  </a:ext>
                </a:extLst>
              </a:tr>
              <a:tr h="333604">
                <a:tc>
                  <a:txBody>
                    <a:bodyPr/>
                    <a:lstStyle/>
                    <a:p>
                      <a:r>
                        <a:rPr lang="en-US" sz="1600" dirty="0">
                          <a:latin typeface="Arial" panose="020B0604020202020204" pitchFamily="34" charset="0"/>
                          <a:cs typeface="Arial" panose="020B0604020202020204" pitchFamily="34" charset="0"/>
                        </a:rPr>
                        <a:t>Resources</a:t>
                      </a:r>
                    </a:p>
                  </a:txBody>
                  <a:tcPr>
                    <a:noFill/>
                  </a:tcPr>
                </a:tc>
                <a:tc>
                  <a:txBody>
                    <a:bodyPr/>
                    <a:lstStyle/>
                    <a:p>
                      <a:pPr algn="ctr"/>
                      <a:r>
                        <a:rPr lang="en-US" sz="1600" dirty="0">
                          <a:latin typeface="Arial" panose="020B0604020202020204" pitchFamily="34" charset="0"/>
                          <a:cs typeface="Arial" panose="020B0604020202020204" pitchFamily="34" charset="0"/>
                        </a:rPr>
                        <a:t>24</a:t>
                      </a:r>
                    </a:p>
                  </a:txBody>
                  <a:tcPr>
                    <a:noFill/>
                  </a:tcPr>
                </a:tc>
                <a:extLst>
                  <a:ext uri="{0D108BD9-81ED-4DB2-BD59-A6C34878D82A}">
                    <a16:rowId xmlns:a16="http://schemas.microsoft.com/office/drawing/2014/main" val="10017"/>
                  </a:ext>
                </a:extLst>
              </a:tr>
              <a:tr h="333604">
                <a:tc>
                  <a:txBody>
                    <a:bodyPr/>
                    <a:lstStyle/>
                    <a:p>
                      <a:r>
                        <a:rPr lang="en-US" sz="1600" dirty="0">
                          <a:latin typeface="Arial" panose="020B0604020202020204" pitchFamily="34" charset="0"/>
                          <a:cs typeface="Arial" panose="020B0604020202020204" pitchFamily="34" charset="0"/>
                        </a:rPr>
                        <a:t>Notes</a:t>
                      </a:r>
                    </a:p>
                  </a:txBody>
                  <a:tcPr>
                    <a:solidFill>
                      <a:srgbClr val="86BBE6"/>
                    </a:solidFill>
                  </a:tcPr>
                </a:tc>
                <a:tc>
                  <a:txBody>
                    <a:bodyPr/>
                    <a:lstStyle/>
                    <a:p>
                      <a:pPr algn="ctr"/>
                      <a:r>
                        <a:rPr lang="en-US" sz="1600" dirty="0">
                          <a:latin typeface="Arial" panose="020B0604020202020204" pitchFamily="34" charset="0"/>
                          <a:cs typeface="Arial" panose="020B0604020202020204" pitchFamily="34" charset="0"/>
                        </a:rPr>
                        <a:t>25-27</a:t>
                      </a:r>
                    </a:p>
                  </a:txBody>
                  <a:tcPr>
                    <a:solidFill>
                      <a:srgbClr val="86BBE6"/>
                    </a:solidFill>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1332622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Image result for nozi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nozi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6" descr="Image result for nozi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8" descr="Image result for nozi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Title 1"/>
          <p:cNvSpPr>
            <a:spLocks noGrp="1"/>
          </p:cNvSpPr>
          <p:nvPr>
            <p:ph type="title"/>
          </p:nvPr>
        </p:nvSpPr>
        <p:spPr/>
        <p:txBody>
          <a:bodyPr>
            <a:normAutofit/>
          </a:bodyPr>
          <a:lstStyle/>
          <a:p>
            <a:r>
              <a:rPr lang="en-US" dirty="0"/>
              <a:t>Activity After Surgery</a:t>
            </a:r>
          </a:p>
        </p:txBody>
      </p:sp>
      <p:sp>
        <p:nvSpPr>
          <p:cNvPr id="4" name="Content Placeholder 3">
            <a:extLst>
              <a:ext uri="{FF2B5EF4-FFF2-40B4-BE49-F238E27FC236}">
                <a16:creationId xmlns:a16="http://schemas.microsoft.com/office/drawing/2014/main" id="{A8F914BC-2F51-AB69-94FF-C9917402E05D}"/>
              </a:ext>
            </a:extLst>
          </p:cNvPr>
          <p:cNvSpPr>
            <a:spLocks noGrp="1"/>
          </p:cNvSpPr>
          <p:nvPr>
            <p:ph idx="1"/>
          </p:nvPr>
        </p:nvSpPr>
        <p:spPr>
          <a:xfrm>
            <a:off x="838200" y="2055815"/>
            <a:ext cx="10515600" cy="1982785"/>
          </a:xfrm>
        </p:spPr>
        <p:txBody>
          <a:bodyPr>
            <a:normAutofit/>
          </a:bodyPr>
          <a:lstStyle/>
          <a:p>
            <a:pPr>
              <a:lnSpc>
                <a:spcPct val="100000"/>
              </a:lnSpc>
            </a:pPr>
            <a:r>
              <a:rPr lang="en-US" sz="1800" dirty="0"/>
              <a:t>General activity time frames for you to anticipate after surgery are below. Your safety</a:t>
            </a:r>
            <a:br>
              <a:rPr lang="en-US" sz="1800" dirty="0"/>
            </a:br>
            <a:r>
              <a:rPr lang="en-US" sz="1800" dirty="0"/>
              <a:t>is our number one priority. If you ever feel dizzy or light-headed, please do not get out</a:t>
            </a:r>
            <a:br>
              <a:rPr lang="en-US" sz="1800" dirty="0"/>
            </a:br>
            <a:r>
              <a:rPr lang="en-US" sz="1800" dirty="0"/>
              <a:t>of bed without assistance. Remember: </a:t>
            </a:r>
            <a:r>
              <a:rPr lang="en-US" sz="1800" b="1" dirty="0"/>
              <a:t>Call, Don’t Fall!</a:t>
            </a:r>
            <a:r>
              <a:rPr lang="en-US" sz="1800" dirty="0"/>
              <a:t> Use your call bell to ask for assistance to the bathroom or out of bed when not feeling well—even if you have previously been up and walking on your own.</a:t>
            </a:r>
          </a:p>
          <a:p>
            <a:pPr marL="0" indent="0">
              <a:lnSpc>
                <a:spcPct val="120000"/>
              </a:lnSpc>
              <a:buNone/>
            </a:pPr>
            <a:r>
              <a:rPr lang="en-US" sz="1800" b="1" dirty="0"/>
              <a:t>Minimum Activity Guidelines After Surgery – If you are staying in the hospital</a:t>
            </a:r>
          </a:p>
        </p:txBody>
      </p:sp>
      <p:sp>
        <p:nvSpPr>
          <p:cNvPr id="5" name="Text Placeholder 4">
            <a:extLst>
              <a:ext uri="{FF2B5EF4-FFF2-40B4-BE49-F238E27FC236}">
                <a16:creationId xmlns:a16="http://schemas.microsoft.com/office/drawing/2014/main" id="{EA37D8E7-799C-ABC5-EE23-23FBF175B441}"/>
              </a:ext>
            </a:extLst>
          </p:cNvPr>
          <p:cNvSpPr>
            <a:spLocks noGrp="1"/>
          </p:cNvSpPr>
          <p:nvPr>
            <p:ph type="body" sz="quarter" idx="10"/>
          </p:nvPr>
        </p:nvSpPr>
        <p:spPr/>
        <p:txBody>
          <a:bodyPr/>
          <a:lstStyle/>
          <a:p>
            <a:endParaRPr lang="en-US"/>
          </a:p>
        </p:txBody>
      </p:sp>
      <p:sp>
        <p:nvSpPr>
          <p:cNvPr id="3" name="TextBox 2">
            <a:extLst>
              <a:ext uri="{FF2B5EF4-FFF2-40B4-BE49-F238E27FC236}">
                <a16:creationId xmlns:a16="http://schemas.microsoft.com/office/drawing/2014/main" id="{A1C6581D-8BFF-0AA7-92E6-94E5BF906039}"/>
              </a:ext>
            </a:extLst>
          </p:cNvPr>
          <p:cNvSpPr txBox="1"/>
          <p:nvPr/>
        </p:nvSpPr>
        <p:spPr>
          <a:xfrm>
            <a:off x="9982024" y="1849685"/>
            <a:ext cx="1981200" cy="677108"/>
          </a:xfrm>
          <a:prstGeom prst="rect">
            <a:avLst/>
          </a:prstGeom>
          <a:noFill/>
        </p:spPr>
        <p:txBody>
          <a:bodyPr wrap="square" rtlCol="0">
            <a:spAutoFit/>
          </a:bodyPr>
          <a:lstStyle/>
          <a:p>
            <a:r>
              <a:rPr lang="en-US" sz="2400" b="1" dirty="0">
                <a:solidFill>
                  <a:srgbClr val="0070C0"/>
                </a:solidFill>
                <a:latin typeface="Eras Medium ITC" pitchFamily="34" charset="0"/>
                <a:ea typeface="Batang" pitchFamily="18" charset="-127"/>
              </a:rPr>
              <a:t>ERAS HE</a:t>
            </a:r>
            <a:r>
              <a:rPr lang="en-US" sz="2400" b="1" dirty="0">
                <a:solidFill>
                  <a:srgbClr val="FF0000"/>
                </a:solidFill>
                <a:latin typeface="Eras Medium ITC" pitchFamily="34" charset="0"/>
                <a:ea typeface="Batang" pitchFamily="18" charset="-127"/>
              </a:rPr>
              <a:t>A</a:t>
            </a:r>
            <a:r>
              <a:rPr lang="en-US" sz="2400" b="1" dirty="0">
                <a:solidFill>
                  <a:srgbClr val="0070C0"/>
                </a:solidFill>
                <a:latin typeface="Eras Medium ITC" pitchFamily="34" charset="0"/>
                <a:ea typeface="Batang" pitchFamily="18" charset="-127"/>
              </a:rPr>
              <a:t>LS</a:t>
            </a:r>
          </a:p>
          <a:p>
            <a:pPr algn="ctr"/>
            <a:r>
              <a:rPr lang="en-US" sz="1400" b="1" dirty="0">
                <a:solidFill>
                  <a:srgbClr val="FF0000"/>
                </a:solidFill>
                <a:latin typeface="Eras Medium ITC" pitchFamily="34" charset="0"/>
                <a:ea typeface="Batang" pitchFamily="18" charset="-127"/>
              </a:rPr>
              <a:t>Activity</a:t>
            </a:r>
          </a:p>
        </p:txBody>
      </p:sp>
      <p:sp>
        <p:nvSpPr>
          <p:cNvPr id="6" name="TextBox 5">
            <a:extLst>
              <a:ext uri="{FF2B5EF4-FFF2-40B4-BE49-F238E27FC236}">
                <a16:creationId xmlns:a16="http://schemas.microsoft.com/office/drawing/2014/main" id="{2274818C-D36C-207B-182D-2EA2E552A960}"/>
              </a:ext>
            </a:extLst>
          </p:cNvPr>
          <p:cNvSpPr txBox="1"/>
          <p:nvPr/>
        </p:nvSpPr>
        <p:spPr>
          <a:xfrm>
            <a:off x="863600" y="4038600"/>
            <a:ext cx="11353624" cy="2176463"/>
          </a:xfrm>
          <a:prstGeom prst="rect">
            <a:avLst/>
          </a:prstGeom>
          <a:noFill/>
        </p:spPr>
        <p:txBody>
          <a:bodyPr wrap="square" numCol="3" spcCol="182880" rtlCol="0">
            <a:noAutofit/>
          </a:bodyPr>
          <a:lstStyle/>
          <a:p>
            <a:pPr>
              <a:spcAft>
                <a:spcPts val="600"/>
              </a:spcAft>
              <a:buClr>
                <a:srgbClr val="86BBE6"/>
              </a:buClr>
            </a:pPr>
            <a:r>
              <a:rPr lang="en-US" sz="1500" b="1" dirty="0">
                <a:latin typeface="Arial" panose="020B0604020202020204" pitchFamily="34" charset="0"/>
                <a:cs typeface="Arial" panose="020B0604020202020204" pitchFamily="34" charset="0"/>
              </a:rPr>
              <a:t>When in bed:</a:t>
            </a:r>
          </a:p>
          <a:p>
            <a:pPr marL="285750" indent="-285750">
              <a:spcAft>
                <a:spcPts val="600"/>
              </a:spcAft>
              <a:buClr>
                <a:srgbClr val="86BBE6"/>
              </a:buClr>
              <a:buFont typeface="Wingdings" pitchFamily="2" charset="2"/>
              <a:buChar char="§"/>
            </a:pPr>
            <a:r>
              <a:rPr lang="en-US" sz="1500" dirty="0">
                <a:latin typeface="Arial" panose="020B0604020202020204" pitchFamily="34" charset="0"/>
                <a:cs typeface="Arial" panose="020B0604020202020204" pitchFamily="34" charset="0"/>
              </a:rPr>
              <a:t>Elevate head of the bed 30 degrees or more</a:t>
            </a:r>
          </a:p>
          <a:p>
            <a:pPr marL="285750" indent="-285750">
              <a:spcAft>
                <a:spcPts val="600"/>
              </a:spcAft>
              <a:buClr>
                <a:srgbClr val="86BBE6"/>
              </a:buClr>
              <a:buFont typeface="Wingdings" pitchFamily="2" charset="2"/>
              <a:buChar char="§"/>
            </a:pPr>
            <a:r>
              <a:rPr lang="en-US" sz="1500" dirty="0">
                <a:latin typeface="Arial" panose="020B0604020202020204" pitchFamily="34" charset="0"/>
                <a:cs typeface="Arial" panose="020B0604020202020204" pitchFamily="34" charset="0"/>
              </a:rPr>
              <a:t>Flex your feet and move your arms and legs while awake</a:t>
            </a:r>
          </a:p>
          <a:p>
            <a:pPr marL="285750" indent="-285750">
              <a:spcAft>
                <a:spcPts val="600"/>
              </a:spcAft>
              <a:buClr>
                <a:srgbClr val="86BBE6"/>
              </a:buClr>
              <a:buFont typeface="Wingdings" pitchFamily="2" charset="2"/>
              <a:buChar char="§"/>
            </a:pPr>
            <a:r>
              <a:rPr lang="en-US" sz="1500" dirty="0">
                <a:latin typeface="Arial" panose="020B0604020202020204" pitchFamily="34" charset="0"/>
                <a:cs typeface="Arial" panose="020B0604020202020204" pitchFamily="34" charset="0"/>
              </a:rPr>
              <a:t>The automatic compression stockings on your legs should be applied and turned on</a:t>
            </a:r>
          </a:p>
          <a:p>
            <a:pPr marL="285750" indent="-285750">
              <a:spcAft>
                <a:spcPts val="600"/>
              </a:spcAft>
              <a:buClr>
                <a:srgbClr val="86BBE6"/>
              </a:buClr>
              <a:buFont typeface="Wingdings" pitchFamily="2" charset="2"/>
              <a:buChar char="§"/>
            </a:pPr>
            <a:endParaRPr lang="en-US" sz="1500" dirty="0">
              <a:latin typeface="Arial" panose="020B0604020202020204" pitchFamily="34" charset="0"/>
              <a:cs typeface="Arial" panose="020B0604020202020204" pitchFamily="34" charset="0"/>
            </a:endParaRPr>
          </a:p>
          <a:p>
            <a:pPr marL="285750" indent="-285750">
              <a:spcAft>
                <a:spcPts val="600"/>
              </a:spcAft>
              <a:buClr>
                <a:srgbClr val="86BBE6"/>
              </a:buClr>
              <a:buFont typeface="Wingdings" pitchFamily="2" charset="2"/>
              <a:buChar char="§"/>
            </a:pPr>
            <a:endParaRPr lang="en-US" sz="1500" dirty="0">
              <a:latin typeface="Arial" panose="020B0604020202020204" pitchFamily="34" charset="0"/>
              <a:cs typeface="Arial" panose="020B0604020202020204" pitchFamily="34" charset="0"/>
            </a:endParaRPr>
          </a:p>
          <a:p>
            <a:pPr marL="285750" indent="-285750">
              <a:spcAft>
                <a:spcPts val="600"/>
              </a:spcAft>
              <a:buClr>
                <a:srgbClr val="86BBE6"/>
              </a:buClr>
              <a:buFont typeface="Wingdings" pitchFamily="2" charset="2"/>
              <a:buChar char="§"/>
            </a:pPr>
            <a:endParaRPr lang="en-US" sz="1500" dirty="0">
              <a:latin typeface="Arial" panose="020B0604020202020204" pitchFamily="34" charset="0"/>
              <a:cs typeface="Arial" panose="020B0604020202020204" pitchFamily="34" charset="0"/>
            </a:endParaRPr>
          </a:p>
          <a:p>
            <a:pPr>
              <a:spcAft>
                <a:spcPts val="600"/>
              </a:spcAft>
              <a:buClr>
                <a:srgbClr val="86BBE6"/>
              </a:buClr>
            </a:pPr>
            <a:r>
              <a:rPr lang="en-US" sz="1500" b="1" dirty="0">
                <a:latin typeface="Arial" panose="020B0604020202020204" pitchFamily="34" charset="0"/>
                <a:cs typeface="Arial" panose="020B0604020202020204" pitchFamily="34" charset="0"/>
              </a:rPr>
              <a:t>6-8 hours after surgery:</a:t>
            </a:r>
          </a:p>
          <a:p>
            <a:pPr marL="285750" indent="-285750">
              <a:spcAft>
                <a:spcPts val="600"/>
              </a:spcAft>
              <a:buClr>
                <a:srgbClr val="86BBE6"/>
              </a:buClr>
              <a:buFont typeface="Wingdings" pitchFamily="2" charset="2"/>
              <a:buChar char="§"/>
            </a:pPr>
            <a:r>
              <a:rPr lang="en-US" sz="1500" dirty="0">
                <a:latin typeface="Arial" panose="020B0604020202020204" pitchFamily="34" charset="0"/>
                <a:cs typeface="Arial" panose="020B0604020202020204" pitchFamily="34" charset="0"/>
              </a:rPr>
              <a:t>Ask for assistance to get out of bed and sit in a chair</a:t>
            </a:r>
          </a:p>
          <a:p>
            <a:pPr marL="285750" indent="-285750">
              <a:spcAft>
                <a:spcPts val="600"/>
              </a:spcAft>
              <a:buClr>
                <a:srgbClr val="86BBE6"/>
              </a:buClr>
              <a:buFont typeface="Wingdings" pitchFamily="2" charset="2"/>
              <a:buChar char="§"/>
            </a:pPr>
            <a:r>
              <a:rPr lang="en-US" sz="1500" dirty="0">
                <a:latin typeface="Arial" panose="020B0604020202020204" pitchFamily="34" charset="0"/>
                <a:cs typeface="Arial" panose="020B0604020202020204" pitchFamily="34" charset="0"/>
              </a:rPr>
              <a:t>Walk at least once</a:t>
            </a:r>
          </a:p>
          <a:p>
            <a:pPr marL="285750" indent="-285750">
              <a:spcAft>
                <a:spcPts val="600"/>
              </a:spcAft>
              <a:buClr>
                <a:srgbClr val="86BBE6"/>
              </a:buClr>
              <a:buFont typeface="Wingdings" pitchFamily="2" charset="2"/>
              <a:buChar char="§"/>
            </a:pPr>
            <a:r>
              <a:rPr lang="en-US" sz="1500" dirty="0">
                <a:latin typeface="Arial" panose="020B0604020202020204" pitchFamily="34" charset="0"/>
                <a:cs typeface="Arial" panose="020B0604020202020204" pitchFamily="34" charset="0"/>
              </a:rPr>
              <a:t>Flex your feet and move your arms and legs while awake</a:t>
            </a:r>
          </a:p>
          <a:p>
            <a:pPr marL="285750" indent="-285750">
              <a:spcAft>
                <a:spcPts val="600"/>
              </a:spcAft>
              <a:buClr>
                <a:srgbClr val="86BBE6"/>
              </a:buClr>
              <a:buFont typeface="Wingdings" pitchFamily="2" charset="2"/>
              <a:buChar char="§"/>
            </a:pPr>
            <a:endParaRPr lang="en-US" sz="1500" dirty="0">
              <a:latin typeface="Arial" panose="020B0604020202020204" pitchFamily="34" charset="0"/>
              <a:cs typeface="Arial" panose="020B0604020202020204" pitchFamily="34" charset="0"/>
            </a:endParaRPr>
          </a:p>
          <a:p>
            <a:pPr>
              <a:spcAft>
                <a:spcPts val="600"/>
              </a:spcAft>
              <a:buClr>
                <a:srgbClr val="86BBE6"/>
              </a:buClr>
            </a:pPr>
            <a:endParaRPr lang="en-US" sz="1500" dirty="0">
              <a:latin typeface="Arial" panose="020B0604020202020204" pitchFamily="34" charset="0"/>
              <a:cs typeface="Arial" panose="020B0604020202020204" pitchFamily="34" charset="0"/>
            </a:endParaRPr>
          </a:p>
          <a:p>
            <a:pPr marL="285750" indent="-285750">
              <a:spcAft>
                <a:spcPts val="600"/>
              </a:spcAft>
              <a:buClr>
                <a:srgbClr val="86BBE6"/>
              </a:buClr>
              <a:buFont typeface="Wingdings" pitchFamily="2" charset="2"/>
              <a:buChar char="§"/>
            </a:pPr>
            <a:endParaRPr lang="en-US" sz="1500" dirty="0">
              <a:latin typeface="Arial" panose="020B0604020202020204" pitchFamily="34" charset="0"/>
              <a:cs typeface="Arial" panose="020B0604020202020204" pitchFamily="34" charset="0"/>
            </a:endParaRPr>
          </a:p>
          <a:p>
            <a:pPr marL="285750" indent="-285750">
              <a:spcAft>
                <a:spcPts val="600"/>
              </a:spcAft>
              <a:buClr>
                <a:srgbClr val="86BBE6"/>
              </a:buClr>
              <a:buFont typeface="Wingdings" pitchFamily="2" charset="2"/>
              <a:buChar char="§"/>
            </a:pPr>
            <a:endParaRPr lang="en-US" sz="1500" dirty="0">
              <a:latin typeface="Arial" panose="020B0604020202020204" pitchFamily="34" charset="0"/>
              <a:cs typeface="Arial" panose="020B0604020202020204" pitchFamily="34" charset="0"/>
            </a:endParaRPr>
          </a:p>
          <a:p>
            <a:pPr>
              <a:spcAft>
                <a:spcPts val="600"/>
              </a:spcAft>
              <a:buClr>
                <a:srgbClr val="86BBE6"/>
              </a:buClr>
            </a:pPr>
            <a:r>
              <a:rPr lang="en-US" sz="1500" b="1" dirty="0">
                <a:latin typeface="Arial" panose="020B0604020202020204" pitchFamily="34" charset="0"/>
                <a:cs typeface="Arial" panose="020B0604020202020204" pitchFamily="34" charset="0"/>
              </a:rPr>
              <a:t>First day after surgery through to discharge:</a:t>
            </a:r>
          </a:p>
          <a:p>
            <a:pPr marL="285750" indent="-285750">
              <a:spcAft>
                <a:spcPts val="600"/>
              </a:spcAft>
              <a:buClr>
                <a:srgbClr val="86BBE6"/>
              </a:buClr>
              <a:buFont typeface="Wingdings" pitchFamily="2" charset="2"/>
              <a:buChar char="§"/>
            </a:pPr>
            <a:r>
              <a:rPr lang="en-US" sz="1500" dirty="0">
                <a:latin typeface="Arial" panose="020B0604020202020204" pitchFamily="34" charset="0"/>
                <a:cs typeface="Arial" panose="020B0604020202020204" pitchFamily="34" charset="0"/>
              </a:rPr>
              <a:t>Walk in the hallway a minimum of two times the first day – more if tolerated</a:t>
            </a:r>
          </a:p>
          <a:p>
            <a:pPr marL="285750" indent="-285750">
              <a:spcAft>
                <a:spcPts val="600"/>
              </a:spcAft>
              <a:buClr>
                <a:srgbClr val="86BBE6"/>
              </a:buClr>
              <a:buFont typeface="Wingdings" pitchFamily="2" charset="2"/>
              <a:buChar char="§"/>
            </a:pPr>
            <a:r>
              <a:rPr lang="en-US" sz="1500" dirty="0">
                <a:latin typeface="Arial" panose="020B0604020202020204" pitchFamily="34" charset="0"/>
                <a:cs typeface="Arial" panose="020B0604020202020204" pitchFamily="34" charset="0"/>
              </a:rPr>
              <a:t>Each day after, walk freely as much as you can (at least three times a day)</a:t>
            </a:r>
          </a:p>
          <a:p>
            <a:pPr marL="285750" indent="-285750">
              <a:spcAft>
                <a:spcPts val="600"/>
              </a:spcAft>
              <a:buClr>
                <a:srgbClr val="86BBE6"/>
              </a:buClr>
              <a:buFont typeface="Wingdings" pitchFamily="2" charset="2"/>
              <a:buChar char="§"/>
            </a:pPr>
            <a:r>
              <a:rPr lang="en-US" sz="1500" dirty="0">
                <a:latin typeface="Arial" panose="020B0604020202020204" pitchFamily="34" charset="0"/>
                <a:cs typeface="Arial" panose="020B0604020202020204" pitchFamily="34" charset="0"/>
              </a:rPr>
              <a:t>Take all meals out of bed in a chair</a:t>
            </a:r>
          </a:p>
          <a:p>
            <a:pPr marL="285750" indent="-285750">
              <a:spcAft>
                <a:spcPts val="600"/>
              </a:spcAft>
              <a:buClr>
                <a:srgbClr val="86BBE6"/>
              </a:buClr>
              <a:buFont typeface="Wingdings" pitchFamily="2" charset="2"/>
              <a:buChar char="§"/>
            </a:pPr>
            <a:endParaRPr lang="en-US" sz="1500" dirty="0">
              <a:latin typeface="Arial" panose="020B0604020202020204" pitchFamily="34" charset="0"/>
              <a:cs typeface="Arial" panose="020B0604020202020204" pitchFamily="34" charset="0"/>
            </a:endParaRPr>
          </a:p>
          <a:p>
            <a:pPr>
              <a:spcAft>
                <a:spcPts val="600"/>
              </a:spcAft>
            </a:pPr>
            <a:endParaRPr lang="en-US" sz="1500" dirty="0"/>
          </a:p>
        </p:txBody>
      </p:sp>
    </p:spTree>
    <p:extLst>
      <p:ext uri="{BB962C8B-B14F-4D97-AF65-F5344CB8AC3E}">
        <p14:creationId xmlns:p14="http://schemas.microsoft.com/office/powerpoint/2010/main" val="2628986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Image result for nozi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nozi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6" descr="Image result for nozi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8" descr="Image result for nozi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Title 1"/>
          <p:cNvSpPr>
            <a:spLocks noGrp="1"/>
          </p:cNvSpPr>
          <p:nvPr>
            <p:ph type="title"/>
          </p:nvPr>
        </p:nvSpPr>
        <p:spPr/>
        <p:txBody>
          <a:bodyPr>
            <a:normAutofit/>
          </a:bodyPr>
          <a:lstStyle/>
          <a:p>
            <a:r>
              <a:rPr lang="en-US" dirty="0"/>
              <a:t>Pain Control</a:t>
            </a:r>
          </a:p>
        </p:txBody>
      </p:sp>
      <p:sp>
        <p:nvSpPr>
          <p:cNvPr id="4" name="Content Placeholder 3">
            <a:extLst>
              <a:ext uri="{FF2B5EF4-FFF2-40B4-BE49-F238E27FC236}">
                <a16:creationId xmlns:a16="http://schemas.microsoft.com/office/drawing/2014/main" id="{6BB4F28E-07AB-DEAE-7524-1A2CB6BDA07C}"/>
              </a:ext>
            </a:extLst>
          </p:cNvPr>
          <p:cNvSpPr>
            <a:spLocks noGrp="1"/>
          </p:cNvSpPr>
          <p:nvPr>
            <p:ph idx="1"/>
          </p:nvPr>
        </p:nvSpPr>
        <p:spPr>
          <a:xfrm>
            <a:off x="838200" y="2055815"/>
            <a:ext cx="8560267" cy="1081085"/>
          </a:xfrm>
        </p:spPr>
        <p:txBody>
          <a:bodyPr>
            <a:normAutofit/>
          </a:bodyPr>
          <a:lstStyle/>
          <a:p>
            <a:pPr marL="0" indent="0">
              <a:lnSpc>
                <a:spcPct val="100000"/>
              </a:lnSpc>
              <a:buNone/>
            </a:pPr>
            <a:r>
              <a:rPr lang="en-US" dirty="0"/>
              <a:t>To help you recover after surgery, it is important to control your pain. If you experience a lot of pain, you will be less likely to participate in your recovery such as eating, drinking, walking and taking deep breaths.</a:t>
            </a:r>
          </a:p>
          <a:p>
            <a:pPr>
              <a:lnSpc>
                <a:spcPct val="100000"/>
              </a:lnSpc>
            </a:pPr>
            <a:endParaRPr lang="en-US" dirty="0"/>
          </a:p>
          <a:p>
            <a:pPr>
              <a:lnSpc>
                <a:spcPct val="100000"/>
              </a:lnSpc>
            </a:pPr>
            <a:endParaRPr lang="en-US" dirty="0"/>
          </a:p>
        </p:txBody>
      </p:sp>
      <p:sp>
        <p:nvSpPr>
          <p:cNvPr id="5" name="Text Placeholder 4">
            <a:extLst>
              <a:ext uri="{FF2B5EF4-FFF2-40B4-BE49-F238E27FC236}">
                <a16:creationId xmlns:a16="http://schemas.microsoft.com/office/drawing/2014/main" id="{D1756EAB-5397-5923-7310-1139E39CAF5C}"/>
              </a:ext>
            </a:extLst>
          </p:cNvPr>
          <p:cNvSpPr>
            <a:spLocks noGrp="1"/>
          </p:cNvSpPr>
          <p:nvPr>
            <p:ph type="body" sz="quarter" idx="10"/>
          </p:nvPr>
        </p:nvSpPr>
        <p:spPr/>
        <p:txBody>
          <a:bodyPr/>
          <a:lstStyle/>
          <a:p>
            <a:endParaRPr lang="en-US"/>
          </a:p>
        </p:txBody>
      </p:sp>
      <p:sp>
        <p:nvSpPr>
          <p:cNvPr id="9" name="TextBox 8"/>
          <p:cNvSpPr txBox="1"/>
          <p:nvPr/>
        </p:nvSpPr>
        <p:spPr>
          <a:xfrm>
            <a:off x="9398467" y="1849685"/>
            <a:ext cx="2564757" cy="677108"/>
          </a:xfrm>
          <a:prstGeom prst="rect">
            <a:avLst/>
          </a:prstGeom>
          <a:noFill/>
        </p:spPr>
        <p:txBody>
          <a:bodyPr wrap="square" rtlCol="0">
            <a:spAutoFit/>
          </a:bodyPr>
          <a:lstStyle/>
          <a:p>
            <a:pPr algn="ctr"/>
            <a:r>
              <a:rPr lang="en-US" sz="2400" b="1" dirty="0">
                <a:solidFill>
                  <a:srgbClr val="0070C0"/>
                </a:solidFill>
                <a:latin typeface="Eras Medium ITC" pitchFamily="34" charset="0"/>
                <a:ea typeface="Batang" pitchFamily="18" charset="-127"/>
              </a:rPr>
              <a:t>ERAS H</a:t>
            </a:r>
            <a:r>
              <a:rPr lang="en-US" sz="2400" b="1" dirty="0">
                <a:solidFill>
                  <a:srgbClr val="FF0000"/>
                </a:solidFill>
                <a:latin typeface="Eras Medium ITC" pitchFamily="34" charset="0"/>
                <a:ea typeface="Batang" pitchFamily="18" charset="-127"/>
              </a:rPr>
              <a:t>E</a:t>
            </a:r>
            <a:r>
              <a:rPr lang="en-US" sz="2400" b="1" dirty="0">
                <a:solidFill>
                  <a:srgbClr val="0070C0"/>
                </a:solidFill>
                <a:latin typeface="Eras Medium ITC" pitchFamily="34" charset="0"/>
                <a:ea typeface="Batang" pitchFamily="18" charset="-127"/>
              </a:rPr>
              <a:t>ALS</a:t>
            </a:r>
          </a:p>
          <a:p>
            <a:pPr algn="ctr"/>
            <a:r>
              <a:rPr lang="en-US" sz="1400" b="1" dirty="0">
                <a:solidFill>
                  <a:srgbClr val="FF0000"/>
                </a:solidFill>
                <a:latin typeface="Eras Medium ITC" pitchFamily="34" charset="0"/>
                <a:ea typeface="Batang" pitchFamily="18" charset="-127"/>
              </a:rPr>
              <a:t>Education &amp; Empowerment</a:t>
            </a: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901" y="3358556"/>
            <a:ext cx="3973853" cy="2357455"/>
          </a:xfrm>
          <a:prstGeom prst="rect">
            <a:avLst/>
          </a:prstGeom>
        </p:spPr>
      </p:pic>
      <p:sp>
        <p:nvSpPr>
          <p:cNvPr id="6" name="TextBox 5">
            <a:extLst>
              <a:ext uri="{FF2B5EF4-FFF2-40B4-BE49-F238E27FC236}">
                <a16:creationId xmlns:a16="http://schemas.microsoft.com/office/drawing/2014/main" id="{2BF06132-A00A-C6FD-F907-7172B58B0240}"/>
              </a:ext>
            </a:extLst>
          </p:cNvPr>
          <p:cNvSpPr txBox="1"/>
          <p:nvPr/>
        </p:nvSpPr>
        <p:spPr>
          <a:xfrm>
            <a:off x="838201" y="3136900"/>
            <a:ext cx="6997700" cy="2800767"/>
          </a:xfrm>
          <a:prstGeom prst="rect">
            <a:avLst/>
          </a:prstGeom>
          <a:noFill/>
        </p:spPr>
        <p:txBody>
          <a:bodyPr wrap="square" rtlCol="0">
            <a:spAutoFit/>
          </a:bodyPr>
          <a:lstStyle/>
          <a:p>
            <a:pPr marL="342900" indent="-342900">
              <a:buClr>
                <a:srgbClr val="86BBE6"/>
              </a:buClr>
              <a:buFont typeface="Wingdings" pitchFamily="2" charset="2"/>
              <a:buChar char="§"/>
            </a:pPr>
            <a:r>
              <a:rPr lang="en-US" sz="1600" dirty="0">
                <a:latin typeface="Arial" panose="020B0604020202020204" pitchFamily="34" charset="0"/>
                <a:cs typeface="Arial" panose="020B0604020202020204" pitchFamily="34" charset="0"/>
              </a:rPr>
              <a:t>We will help you with your pain using something called “multimodal pain control”. This multimodal approach uses two (2) or more medications with different pain control mechanisms to help to control pain while </a:t>
            </a:r>
            <a:r>
              <a:rPr lang="en-US" sz="1600" b="1" dirty="0">
                <a:latin typeface="Arial" panose="020B0604020202020204" pitchFamily="34" charset="0"/>
                <a:cs typeface="Arial" panose="020B0604020202020204" pitchFamily="34" charset="0"/>
              </a:rPr>
              <a:t>using less narcotic medication. </a:t>
            </a:r>
            <a:r>
              <a:rPr lang="en-US" sz="1600" dirty="0">
                <a:latin typeface="Arial" panose="020B0604020202020204" pitchFamily="34" charset="0"/>
                <a:cs typeface="Arial" panose="020B0604020202020204" pitchFamily="34" charset="0"/>
              </a:rPr>
              <a:t>Narcotics can cause nausea and vomiting and can slow down your bowel function—</a:t>
            </a:r>
            <a:r>
              <a:rPr lang="en-US" sz="1600" b="1" dirty="0">
                <a:latin typeface="Arial" panose="020B0604020202020204" pitchFamily="34" charset="0"/>
                <a:cs typeface="Arial" panose="020B0604020202020204" pitchFamily="34" charset="0"/>
              </a:rPr>
              <a:t>this slows down your recovery.</a:t>
            </a:r>
          </a:p>
          <a:p>
            <a:pPr marL="342900" indent="-342900">
              <a:buClr>
                <a:srgbClr val="86BBE6"/>
              </a:buClr>
              <a:buFont typeface="Wingdings" pitchFamily="2" charset="2"/>
              <a:buChar char="§"/>
            </a:pPr>
            <a:endParaRPr lang="en-US" sz="1600" dirty="0">
              <a:latin typeface="Arial" panose="020B0604020202020204" pitchFamily="34" charset="0"/>
              <a:cs typeface="Arial" panose="020B0604020202020204" pitchFamily="34" charset="0"/>
            </a:endParaRPr>
          </a:p>
          <a:p>
            <a:pPr marL="342900" indent="-342900">
              <a:buClr>
                <a:srgbClr val="86BBE6"/>
              </a:buClr>
              <a:buFont typeface="Wingdings" pitchFamily="2" charset="2"/>
              <a:buChar char="§"/>
            </a:pPr>
            <a:r>
              <a:rPr lang="en-US" sz="1600" dirty="0">
                <a:latin typeface="Arial" panose="020B0604020202020204" pitchFamily="34" charset="0"/>
                <a:cs typeface="Arial" panose="020B0604020202020204" pitchFamily="34" charset="0"/>
              </a:rPr>
              <a:t>You can help us by letting your healthcare team know your pain rating. It is important </a:t>
            </a:r>
            <a:r>
              <a:rPr lang="en-US" sz="1600" b="1" dirty="0">
                <a:latin typeface="Arial" panose="020B0604020202020204" pitchFamily="34" charset="0"/>
                <a:cs typeface="Arial" panose="020B0604020202020204" pitchFamily="34" charset="0"/>
              </a:rPr>
              <a:t>not to wait </a:t>
            </a:r>
            <a:r>
              <a:rPr lang="en-US" sz="1600" dirty="0">
                <a:latin typeface="Arial" panose="020B0604020202020204" pitchFamily="34" charset="0"/>
                <a:cs typeface="Arial" panose="020B0604020202020204" pitchFamily="34" charset="0"/>
              </a:rPr>
              <a:t>until your pain is severe before asking for pain medication. Controlling pain will help ensure you continue to play an active role in your recovery.</a:t>
            </a:r>
            <a:endParaRPr lang="en-US" sz="1600" dirty="0"/>
          </a:p>
        </p:txBody>
      </p:sp>
    </p:spTree>
    <p:extLst>
      <p:ext uri="{BB962C8B-B14F-4D97-AF65-F5344CB8AC3E}">
        <p14:creationId xmlns:p14="http://schemas.microsoft.com/office/powerpoint/2010/main" val="3726673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Image result for nozi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nozi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6" descr="Image result for nozi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8" descr="Image result for nozi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Title 1"/>
          <p:cNvSpPr>
            <a:spLocks noGrp="1"/>
          </p:cNvSpPr>
          <p:nvPr>
            <p:ph type="title"/>
          </p:nvPr>
        </p:nvSpPr>
        <p:spPr/>
        <p:txBody>
          <a:bodyPr>
            <a:normAutofit/>
          </a:bodyPr>
          <a:lstStyle/>
          <a:p>
            <a:r>
              <a:rPr lang="en-US" dirty="0"/>
              <a:t>Leaving the Hospital</a:t>
            </a:r>
          </a:p>
        </p:txBody>
      </p:sp>
      <p:sp>
        <p:nvSpPr>
          <p:cNvPr id="4" name="Content Placeholder 3">
            <a:extLst>
              <a:ext uri="{FF2B5EF4-FFF2-40B4-BE49-F238E27FC236}">
                <a16:creationId xmlns:a16="http://schemas.microsoft.com/office/drawing/2014/main" id="{D3F92C0F-3D1B-CE3A-D730-18F41DA2919B}"/>
              </a:ext>
            </a:extLst>
          </p:cNvPr>
          <p:cNvSpPr>
            <a:spLocks noGrp="1"/>
          </p:cNvSpPr>
          <p:nvPr>
            <p:ph idx="1"/>
          </p:nvPr>
        </p:nvSpPr>
        <p:spPr>
          <a:xfrm>
            <a:off x="838200" y="2055815"/>
            <a:ext cx="8699500" cy="4121148"/>
          </a:xfrm>
        </p:spPr>
        <p:txBody>
          <a:bodyPr>
            <a:noAutofit/>
          </a:bodyPr>
          <a:lstStyle/>
          <a:p>
            <a:pPr marL="0" indent="0">
              <a:lnSpc>
                <a:spcPct val="100000"/>
              </a:lnSpc>
              <a:spcBef>
                <a:spcPts val="1500"/>
              </a:spcBef>
              <a:buNone/>
            </a:pPr>
            <a:r>
              <a:rPr lang="en-US" sz="1800" dirty="0"/>
              <a:t>Planning for your discharge from the hospital is an important part of your surgery. There are certain goals you must reach so that you can be safely discharged from the hospital, and your medical team will work with you to help you reach these goals. Our healthcare professionals and the rest of your team will help you plan for this transition.</a:t>
            </a:r>
          </a:p>
          <a:p>
            <a:pPr marL="0" indent="0">
              <a:lnSpc>
                <a:spcPct val="100000"/>
              </a:lnSpc>
              <a:spcBef>
                <a:spcPts val="1500"/>
              </a:spcBef>
              <a:buNone/>
            </a:pPr>
            <a:r>
              <a:rPr lang="en-US" sz="1800" b="1" dirty="0"/>
              <a:t>General Discharge Criteria:</a:t>
            </a:r>
          </a:p>
          <a:p>
            <a:pPr>
              <a:lnSpc>
                <a:spcPct val="100000"/>
              </a:lnSpc>
              <a:spcBef>
                <a:spcPts val="600"/>
              </a:spcBef>
              <a:buFont typeface="Wingdings" pitchFamily="2" charset="2"/>
              <a:buChar char="ü"/>
            </a:pPr>
            <a:r>
              <a:rPr lang="en-US" sz="1800" dirty="0"/>
              <a:t>Tolerate the diet your physician prescribed to you</a:t>
            </a:r>
          </a:p>
          <a:p>
            <a:pPr>
              <a:lnSpc>
                <a:spcPct val="100000"/>
              </a:lnSpc>
              <a:spcBef>
                <a:spcPts val="600"/>
              </a:spcBef>
              <a:buFont typeface="Wingdings" pitchFamily="2" charset="2"/>
              <a:buChar char="ü"/>
            </a:pPr>
            <a:r>
              <a:rPr lang="en-US" sz="1800" dirty="0"/>
              <a:t>Drink all the liquid your body needs without feeling sick</a:t>
            </a:r>
          </a:p>
          <a:p>
            <a:pPr>
              <a:lnSpc>
                <a:spcPct val="100000"/>
              </a:lnSpc>
              <a:spcBef>
                <a:spcPts val="600"/>
              </a:spcBef>
              <a:buFont typeface="Wingdings" pitchFamily="2" charset="2"/>
              <a:buChar char="ü"/>
            </a:pPr>
            <a:r>
              <a:rPr lang="en-US" sz="1800" dirty="0"/>
              <a:t>Pass gas</a:t>
            </a:r>
          </a:p>
          <a:p>
            <a:pPr>
              <a:lnSpc>
                <a:spcPct val="100000"/>
              </a:lnSpc>
              <a:spcBef>
                <a:spcPts val="600"/>
              </a:spcBef>
              <a:buFont typeface="Wingdings" pitchFamily="2" charset="2"/>
              <a:buChar char="ü"/>
            </a:pPr>
            <a:r>
              <a:rPr lang="en-US" sz="1800" dirty="0"/>
              <a:t>Manage your pain with oral pain medicine only</a:t>
            </a:r>
          </a:p>
          <a:p>
            <a:pPr>
              <a:lnSpc>
                <a:spcPct val="100000"/>
              </a:lnSpc>
              <a:spcBef>
                <a:spcPts val="600"/>
              </a:spcBef>
              <a:buFont typeface="Wingdings" pitchFamily="2" charset="2"/>
              <a:buChar char="ü"/>
            </a:pPr>
            <a:r>
              <a:rPr lang="en-US" sz="1800" dirty="0"/>
              <a:t>Get out of bed and walk without help</a:t>
            </a:r>
          </a:p>
        </p:txBody>
      </p:sp>
      <p:sp>
        <p:nvSpPr>
          <p:cNvPr id="5" name="Text Placeholder 4">
            <a:extLst>
              <a:ext uri="{FF2B5EF4-FFF2-40B4-BE49-F238E27FC236}">
                <a16:creationId xmlns:a16="http://schemas.microsoft.com/office/drawing/2014/main" id="{7A4834AF-9D31-C47D-CE5C-B4DE94717019}"/>
              </a:ext>
            </a:extLst>
          </p:cNvPr>
          <p:cNvSpPr>
            <a:spLocks noGrp="1"/>
          </p:cNvSpPr>
          <p:nvPr>
            <p:ph type="body" sz="quarter" idx="10"/>
          </p:nvPr>
        </p:nvSpPr>
        <p:spPr/>
        <p:txBody>
          <a:bodyPr/>
          <a:lstStyle/>
          <a:p>
            <a:endParaRPr lang="en-US"/>
          </a:p>
        </p:txBody>
      </p:sp>
      <p:sp>
        <p:nvSpPr>
          <p:cNvPr id="2" name="Slide Number Placeholder 1"/>
          <p:cNvSpPr>
            <a:spLocks noGrp="1"/>
          </p:cNvSpPr>
          <p:nvPr>
            <p:ph type="sldNum" sz="quarter" idx="4294967295"/>
          </p:nvPr>
        </p:nvSpPr>
        <p:spPr>
          <a:xfrm>
            <a:off x="11044238" y="6356350"/>
            <a:ext cx="1147762" cy="365125"/>
          </a:xfrm>
        </p:spPr>
        <p:txBody>
          <a:bodyPr/>
          <a:lstStyle/>
          <a:p>
            <a:fld id="{2025E733-AC03-FB41-9BB2-196EF1CF0CD7}" type="slidenum">
              <a:rPr lang="en-US" smtClean="0"/>
              <a:pPr/>
              <a:t>22</a:t>
            </a:fld>
            <a:endParaRPr lang="en-US" dirty="0"/>
          </a:p>
        </p:txBody>
      </p:sp>
      <p:sp>
        <p:nvSpPr>
          <p:cNvPr id="3" name="TextBox 2">
            <a:extLst>
              <a:ext uri="{FF2B5EF4-FFF2-40B4-BE49-F238E27FC236}">
                <a16:creationId xmlns:a16="http://schemas.microsoft.com/office/drawing/2014/main" id="{5B18DD34-A445-13C9-7534-E75E1C694840}"/>
              </a:ext>
            </a:extLst>
          </p:cNvPr>
          <p:cNvSpPr txBox="1"/>
          <p:nvPr/>
        </p:nvSpPr>
        <p:spPr>
          <a:xfrm>
            <a:off x="9398467" y="1849685"/>
            <a:ext cx="2564757" cy="677108"/>
          </a:xfrm>
          <a:prstGeom prst="rect">
            <a:avLst/>
          </a:prstGeom>
          <a:noFill/>
        </p:spPr>
        <p:txBody>
          <a:bodyPr wrap="square" rtlCol="0">
            <a:spAutoFit/>
          </a:bodyPr>
          <a:lstStyle/>
          <a:p>
            <a:pPr algn="ctr"/>
            <a:r>
              <a:rPr lang="en-US" sz="2400" b="1" dirty="0">
                <a:solidFill>
                  <a:srgbClr val="0070C0"/>
                </a:solidFill>
                <a:latin typeface="Eras Medium ITC" pitchFamily="34" charset="0"/>
                <a:ea typeface="Batang" pitchFamily="18" charset="-127"/>
              </a:rPr>
              <a:t>ERAS H</a:t>
            </a:r>
            <a:r>
              <a:rPr lang="en-US" sz="2400" b="1" dirty="0">
                <a:solidFill>
                  <a:srgbClr val="FF0000"/>
                </a:solidFill>
                <a:latin typeface="Eras Medium ITC" pitchFamily="34" charset="0"/>
                <a:ea typeface="Batang" pitchFamily="18" charset="-127"/>
              </a:rPr>
              <a:t>E</a:t>
            </a:r>
            <a:r>
              <a:rPr lang="en-US" sz="2400" b="1" dirty="0">
                <a:solidFill>
                  <a:srgbClr val="0070C0"/>
                </a:solidFill>
                <a:latin typeface="Eras Medium ITC" pitchFamily="34" charset="0"/>
                <a:ea typeface="Batang" pitchFamily="18" charset="-127"/>
              </a:rPr>
              <a:t>ALS</a:t>
            </a:r>
          </a:p>
          <a:p>
            <a:pPr algn="ctr"/>
            <a:r>
              <a:rPr lang="en-US" sz="1400" b="1" dirty="0">
                <a:solidFill>
                  <a:srgbClr val="FF0000"/>
                </a:solidFill>
                <a:latin typeface="Eras Medium ITC" pitchFamily="34" charset="0"/>
                <a:ea typeface="Batang" pitchFamily="18" charset="-127"/>
              </a:rPr>
              <a:t>Education &amp; Empowerment</a:t>
            </a:r>
          </a:p>
        </p:txBody>
      </p:sp>
    </p:spTree>
    <p:extLst>
      <p:ext uri="{BB962C8B-B14F-4D97-AF65-F5344CB8AC3E}">
        <p14:creationId xmlns:p14="http://schemas.microsoft.com/office/powerpoint/2010/main" val="401145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Image result for nozi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nozi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6" descr="Image result for nozi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8" descr="Image result for nozi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Title 1"/>
          <p:cNvSpPr>
            <a:spLocks noGrp="1"/>
          </p:cNvSpPr>
          <p:nvPr>
            <p:ph type="title"/>
          </p:nvPr>
        </p:nvSpPr>
        <p:spPr/>
        <p:txBody>
          <a:bodyPr>
            <a:normAutofit/>
          </a:bodyPr>
          <a:lstStyle/>
          <a:p>
            <a:r>
              <a:rPr lang="en-US" dirty="0"/>
              <a:t>Leaving the Hospital</a:t>
            </a:r>
          </a:p>
        </p:txBody>
      </p:sp>
      <p:sp>
        <p:nvSpPr>
          <p:cNvPr id="4" name="Content Placeholder 3">
            <a:extLst>
              <a:ext uri="{FF2B5EF4-FFF2-40B4-BE49-F238E27FC236}">
                <a16:creationId xmlns:a16="http://schemas.microsoft.com/office/drawing/2014/main" id="{D3F92C0F-3D1B-CE3A-D730-18F41DA2919B}"/>
              </a:ext>
            </a:extLst>
          </p:cNvPr>
          <p:cNvSpPr>
            <a:spLocks noGrp="1"/>
          </p:cNvSpPr>
          <p:nvPr>
            <p:ph idx="1"/>
          </p:nvPr>
        </p:nvSpPr>
        <p:spPr>
          <a:xfrm>
            <a:off x="838200" y="2055815"/>
            <a:ext cx="8699500" cy="4121148"/>
          </a:xfrm>
        </p:spPr>
        <p:txBody>
          <a:bodyPr>
            <a:normAutofit/>
          </a:bodyPr>
          <a:lstStyle/>
          <a:p>
            <a:pPr marL="0" indent="0">
              <a:lnSpc>
                <a:spcPct val="100000"/>
              </a:lnSpc>
              <a:spcBef>
                <a:spcPts val="1500"/>
              </a:spcBef>
              <a:buNone/>
            </a:pPr>
            <a:r>
              <a:rPr lang="en-US" dirty="0"/>
              <a:t>Everybody meets discharge criteria at slightly different times. Different surgeries, and different surgical approaches may need more or less time in the hospital. And for some surgeries you can go home the same day. Some general guidelines are below, but please talk with your surgeon about expectations for your surgery, or surgeries not listed below:</a:t>
            </a:r>
          </a:p>
          <a:p>
            <a:pPr>
              <a:lnSpc>
                <a:spcPct val="100000"/>
              </a:lnSpc>
              <a:spcBef>
                <a:spcPts val="1500"/>
              </a:spcBef>
            </a:pPr>
            <a:r>
              <a:rPr lang="en-US" dirty="0"/>
              <a:t>Minimally invasive (Laparoscopic / Robotic): 0-2 days</a:t>
            </a:r>
          </a:p>
          <a:p>
            <a:pPr>
              <a:lnSpc>
                <a:spcPct val="100000"/>
              </a:lnSpc>
              <a:spcBef>
                <a:spcPts val="1500"/>
              </a:spcBef>
            </a:pPr>
            <a:r>
              <a:rPr lang="en-US" dirty="0"/>
              <a:t>Open: 1-3 days</a:t>
            </a:r>
          </a:p>
        </p:txBody>
      </p:sp>
      <p:sp>
        <p:nvSpPr>
          <p:cNvPr id="5" name="Text Placeholder 4">
            <a:extLst>
              <a:ext uri="{FF2B5EF4-FFF2-40B4-BE49-F238E27FC236}">
                <a16:creationId xmlns:a16="http://schemas.microsoft.com/office/drawing/2014/main" id="{7A4834AF-9D31-C47D-CE5C-B4DE94717019}"/>
              </a:ext>
            </a:extLst>
          </p:cNvPr>
          <p:cNvSpPr>
            <a:spLocks noGrp="1"/>
          </p:cNvSpPr>
          <p:nvPr>
            <p:ph type="body" sz="quarter" idx="10"/>
          </p:nvPr>
        </p:nvSpPr>
        <p:spPr/>
        <p:txBody>
          <a:bodyPr/>
          <a:lstStyle/>
          <a:p>
            <a:endParaRPr lang="en-US"/>
          </a:p>
        </p:txBody>
      </p:sp>
      <p:sp>
        <p:nvSpPr>
          <p:cNvPr id="2" name="Slide Number Placeholder 1"/>
          <p:cNvSpPr>
            <a:spLocks noGrp="1"/>
          </p:cNvSpPr>
          <p:nvPr>
            <p:ph type="sldNum" sz="quarter" idx="4294967295"/>
          </p:nvPr>
        </p:nvSpPr>
        <p:spPr>
          <a:xfrm>
            <a:off x="11044238" y="6356350"/>
            <a:ext cx="1147762" cy="365125"/>
          </a:xfrm>
        </p:spPr>
        <p:txBody>
          <a:bodyPr/>
          <a:lstStyle/>
          <a:p>
            <a:fld id="{2025E733-AC03-FB41-9BB2-196EF1CF0CD7}" type="slidenum">
              <a:rPr lang="en-US" smtClean="0"/>
              <a:pPr/>
              <a:t>23</a:t>
            </a:fld>
            <a:endParaRPr lang="en-US" dirty="0"/>
          </a:p>
        </p:txBody>
      </p:sp>
      <p:sp>
        <p:nvSpPr>
          <p:cNvPr id="3" name="TextBox 2">
            <a:extLst>
              <a:ext uri="{FF2B5EF4-FFF2-40B4-BE49-F238E27FC236}">
                <a16:creationId xmlns:a16="http://schemas.microsoft.com/office/drawing/2014/main" id="{5B18DD34-A445-13C9-7534-E75E1C694840}"/>
              </a:ext>
            </a:extLst>
          </p:cNvPr>
          <p:cNvSpPr txBox="1"/>
          <p:nvPr/>
        </p:nvSpPr>
        <p:spPr>
          <a:xfrm>
            <a:off x="9398467" y="1849685"/>
            <a:ext cx="2564757" cy="677108"/>
          </a:xfrm>
          <a:prstGeom prst="rect">
            <a:avLst/>
          </a:prstGeom>
          <a:noFill/>
        </p:spPr>
        <p:txBody>
          <a:bodyPr wrap="square" rtlCol="0">
            <a:spAutoFit/>
          </a:bodyPr>
          <a:lstStyle/>
          <a:p>
            <a:pPr algn="ctr"/>
            <a:r>
              <a:rPr lang="en-US" sz="2400" b="1" dirty="0">
                <a:solidFill>
                  <a:srgbClr val="0070C0"/>
                </a:solidFill>
                <a:latin typeface="Eras Medium ITC" pitchFamily="34" charset="0"/>
                <a:ea typeface="Batang" pitchFamily="18" charset="-127"/>
              </a:rPr>
              <a:t>ERAS H</a:t>
            </a:r>
            <a:r>
              <a:rPr lang="en-US" sz="2400" b="1" dirty="0">
                <a:solidFill>
                  <a:srgbClr val="FF0000"/>
                </a:solidFill>
                <a:latin typeface="Eras Medium ITC" pitchFamily="34" charset="0"/>
                <a:ea typeface="Batang" pitchFamily="18" charset="-127"/>
              </a:rPr>
              <a:t>E</a:t>
            </a:r>
            <a:r>
              <a:rPr lang="en-US" sz="2400" b="1" dirty="0">
                <a:solidFill>
                  <a:srgbClr val="0070C0"/>
                </a:solidFill>
                <a:latin typeface="Eras Medium ITC" pitchFamily="34" charset="0"/>
                <a:ea typeface="Batang" pitchFamily="18" charset="-127"/>
              </a:rPr>
              <a:t>ALS</a:t>
            </a:r>
          </a:p>
          <a:p>
            <a:pPr algn="ctr"/>
            <a:r>
              <a:rPr lang="en-US" sz="1400" b="1" dirty="0">
                <a:solidFill>
                  <a:srgbClr val="FF0000"/>
                </a:solidFill>
                <a:latin typeface="Eras Medium ITC" pitchFamily="34" charset="0"/>
                <a:ea typeface="Batang" pitchFamily="18" charset="-127"/>
              </a:rPr>
              <a:t>Education &amp; Empowerment</a:t>
            </a:r>
          </a:p>
        </p:txBody>
      </p:sp>
    </p:spTree>
    <p:extLst>
      <p:ext uri="{BB962C8B-B14F-4D97-AF65-F5344CB8AC3E}">
        <p14:creationId xmlns:p14="http://schemas.microsoft.com/office/powerpoint/2010/main" val="3681925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Image result for nozi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nozi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6" descr="Image result for nozi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8" descr="Image result for nozi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Title 1"/>
          <p:cNvSpPr>
            <a:spLocks noGrp="1"/>
          </p:cNvSpPr>
          <p:nvPr>
            <p:ph type="title"/>
          </p:nvPr>
        </p:nvSpPr>
        <p:spPr/>
        <p:txBody>
          <a:bodyPr>
            <a:normAutofit/>
          </a:bodyPr>
          <a:lstStyle/>
          <a:p>
            <a:r>
              <a:rPr lang="en-US" dirty="0"/>
              <a:t>Now That You Are Home</a:t>
            </a:r>
          </a:p>
        </p:txBody>
      </p:sp>
      <p:sp>
        <p:nvSpPr>
          <p:cNvPr id="17" name="Content Placeholder 16">
            <a:extLst>
              <a:ext uri="{FF2B5EF4-FFF2-40B4-BE49-F238E27FC236}">
                <a16:creationId xmlns:a16="http://schemas.microsoft.com/office/drawing/2014/main" id="{7BADC67A-6312-2794-AF5E-B08AD757F60C}"/>
              </a:ext>
            </a:extLst>
          </p:cNvPr>
          <p:cNvSpPr>
            <a:spLocks noGrp="1"/>
          </p:cNvSpPr>
          <p:nvPr>
            <p:ph idx="1"/>
          </p:nvPr>
        </p:nvSpPr>
        <p:spPr/>
        <p:txBody>
          <a:bodyPr>
            <a:noAutofit/>
          </a:bodyPr>
          <a:lstStyle/>
          <a:p>
            <a:pPr marL="0" indent="0">
              <a:lnSpc>
                <a:spcPct val="110000"/>
              </a:lnSpc>
              <a:buNone/>
            </a:pPr>
            <a:r>
              <a:rPr lang="en-US" sz="1800" dirty="0"/>
              <a:t>Follow your discharge instructions and the instructions below to continue</a:t>
            </a:r>
            <a:br>
              <a:rPr lang="en-US" sz="1800" dirty="0"/>
            </a:br>
            <a:r>
              <a:rPr lang="en-US" sz="1800" dirty="0"/>
              <a:t>your healing at home.</a:t>
            </a:r>
          </a:p>
          <a:p>
            <a:pPr marL="0" indent="0">
              <a:lnSpc>
                <a:spcPct val="110000"/>
              </a:lnSpc>
              <a:buNone/>
            </a:pPr>
            <a:r>
              <a:rPr lang="en-US" sz="1800" b="1" dirty="0"/>
              <a:t>Activity:</a:t>
            </a:r>
          </a:p>
          <a:p>
            <a:pPr>
              <a:lnSpc>
                <a:spcPct val="110000"/>
              </a:lnSpc>
              <a:spcBef>
                <a:spcPts val="600"/>
              </a:spcBef>
            </a:pPr>
            <a:r>
              <a:rPr lang="en-US" sz="1800" dirty="0"/>
              <a:t>After surgery you should not operate heavy machinery, drive a motor vehicle, or consume alcohol until cleared by your surgeon or primary care physician.</a:t>
            </a:r>
          </a:p>
          <a:p>
            <a:pPr>
              <a:lnSpc>
                <a:spcPct val="110000"/>
              </a:lnSpc>
              <a:spcBef>
                <a:spcPts val="600"/>
              </a:spcBef>
            </a:pPr>
            <a:r>
              <a:rPr lang="en-US" sz="1800" dirty="0"/>
              <a:t>Do not spend the whole day in bed. Be sure to get up and walk every hour during the daytime to prevent blood clot formation. During your follow up visit, check with your provider about when to return to specific athletic activities.</a:t>
            </a:r>
          </a:p>
          <a:p>
            <a:pPr>
              <a:lnSpc>
                <a:spcPct val="110000"/>
              </a:lnSpc>
              <a:spcBef>
                <a:spcPts val="600"/>
              </a:spcBef>
            </a:pPr>
            <a:r>
              <a:rPr lang="en-US" sz="1800" dirty="0"/>
              <a:t>Use the incentive spirometer 10 times an hour while awake. This is exercise for your lungs.</a:t>
            </a:r>
          </a:p>
          <a:p>
            <a:pPr>
              <a:lnSpc>
                <a:spcPct val="110000"/>
              </a:lnSpc>
              <a:spcBef>
                <a:spcPts val="600"/>
              </a:spcBef>
            </a:pPr>
            <a:r>
              <a:rPr lang="en-US" sz="1800" dirty="0"/>
              <a:t>Stay well hydrated by drinking water.</a:t>
            </a:r>
          </a:p>
          <a:p>
            <a:pPr>
              <a:lnSpc>
                <a:spcPct val="110000"/>
              </a:lnSpc>
              <a:spcBef>
                <a:spcPts val="600"/>
              </a:spcBef>
            </a:pPr>
            <a:r>
              <a:rPr lang="en-US" sz="1800" dirty="0"/>
              <a:t>Eat a healthy diet. Be sure to follow any dietary restrictions your doctor may have given you.</a:t>
            </a:r>
          </a:p>
        </p:txBody>
      </p:sp>
      <p:sp>
        <p:nvSpPr>
          <p:cNvPr id="18" name="Text Placeholder 17">
            <a:extLst>
              <a:ext uri="{FF2B5EF4-FFF2-40B4-BE49-F238E27FC236}">
                <a16:creationId xmlns:a16="http://schemas.microsoft.com/office/drawing/2014/main" id="{987C6862-BCFC-0222-A082-3AFAC232E67F}"/>
              </a:ext>
            </a:extLst>
          </p:cNvPr>
          <p:cNvSpPr>
            <a:spLocks noGrp="1"/>
          </p:cNvSpPr>
          <p:nvPr>
            <p:ph type="body" sz="quarter" idx="10"/>
          </p:nvPr>
        </p:nvSpPr>
        <p:spPr/>
        <p:txBody>
          <a:bodyPr/>
          <a:lstStyle/>
          <a:p>
            <a:endParaRPr lang="en-US"/>
          </a:p>
        </p:txBody>
      </p:sp>
      <p:sp>
        <p:nvSpPr>
          <p:cNvPr id="3" name="TextBox 2">
            <a:extLst>
              <a:ext uri="{FF2B5EF4-FFF2-40B4-BE49-F238E27FC236}">
                <a16:creationId xmlns:a16="http://schemas.microsoft.com/office/drawing/2014/main" id="{81295D57-D869-AC2D-B5D2-0FD984ADB5E7}"/>
              </a:ext>
            </a:extLst>
          </p:cNvPr>
          <p:cNvSpPr txBox="1"/>
          <p:nvPr/>
        </p:nvSpPr>
        <p:spPr>
          <a:xfrm>
            <a:off x="9398467" y="1849685"/>
            <a:ext cx="2564757" cy="677108"/>
          </a:xfrm>
          <a:prstGeom prst="rect">
            <a:avLst/>
          </a:prstGeom>
          <a:noFill/>
        </p:spPr>
        <p:txBody>
          <a:bodyPr wrap="square" rtlCol="0">
            <a:spAutoFit/>
          </a:bodyPr>
          <a:lstStyle/>
          <a:p>
            <a:pPr algn="ctr"/>
            <a:r>
              <a:rPr lang="en-US" sz="2400" b="1" dirty="0">
                <a:solidFill>
                  <a:srgbClr val="0070C0"/>
                </a:solidFill>
                <a:latin typeface="Eras Medium ITC" pitchFamily="34" charset="0"/>
                <a:ea typeface="Batang" pitchFamily="18" charset="-127"/>
              </a:rPr>
              <a:t>ERAS H</a:t>
            </a:r>
            <a:r>
              <a:rPr lang="en-US" sz="2400" b="1" dirty="0">
                <a:solidFill>
                  <a:srgbClr val="FF0000"/>
                </a:solidFill>
                <a:latin typeface="Eras Medium ITC" pitchFamily="34" charset="0"/>
                <a:ea typeface="Batang" pitchFamily="18" charset="-127"/>
              </a:rPr>
              <a:t>E</a:t>
            </a:r>
            <a:r>
              <a:rPr lang="en-US" sz="2400" b="1" dirty="0">
                <a:solidFill>
                  <a:srgbClr val="0070C0"/>
                </a:solidFill>
                <a:latin typeface="Eras Medium ITC" pitchFamily="34" charset="0"/>
                <a:ea typeface="Batang" pitchFamily="18" charset="-127"/>
              </a:rPr>
              <a:t>ALS</a:t>
            </a:r>
          </a:p>
          <a:p>
            <a:pPr algn="ctr"/>
            <a:r>
              <a:rPr lang="en-US" sz="1400" b="1" dirty="0">
                <a:solidFill>
                  <a:srgbClr val="FF0000"/>
                </a:solidFill>
                <a:latin typeface="Eras Medium ITC" pitchFamily="34" charset="0"/>
                <a:ea typeface="Batang" pitchFamily="18" charset="-127"/>
              </a:rPr>
              <a:t>Education &amp; Empowerment</a:t>
            </a:r>
          </a:p>
        </p:txBody>
      </p:sp>
    </p:spTree>
    <p:extLst>
      <p:ext uri="{BB962C8B-B14F-4D97-AF65-F5344CB8AC3E}">
        <p14:creationId xmlns:p14="http://schemas.microsoft.com/office/powerpoint/2010/main" val="3826284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Image result for nozi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nozi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6" descr="Image result for nozi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8" descr="Image result for nozi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Title 1"/>
          <p:cNvSpPr>
            <a:spLocks noGrp="1"/>
          </p:cNvSpPr>
          <p:nvPr>
            <p:ph type="title"/>
          </p:nvPr>
        </p:nvSpPr>
        <p:spPr/>
        <p:txBody>
          <a:bodyPr>
            <a:normAutofit/>
          </a:bodyPr>
          <a:lstStyle/>
          <a:p>
            <a:r>
              <a:rPr lang="en-US" dirty="0"/>
              <a:t>Now That You Are Home</a:t>
            </a:r>
          </a:p>
        </p:txBody>
      </p:sp>
      <p:sp>
        <p:nvSpPr>
          <p:cNvPr id="17" name="Content Placeholder 16">
            <a:extLst>
              <a:ext uri="{FF2B5EF4-FFF2-40B4-BE49-F238E27FC236}">
                <a16:creationId xmlns:a16="http://schemas.microsoft.com/office/drawing/2014/main" id="{7BADC67A-6312-2794-AF5E-B08AD757F60C}"/>
              </a:ext>
            </a:extLst>
          </p:cNvPr>
          <p:cNvSpPr>
            <a:spLocks noGrp="1"/>
          </p:cNvSpPr>
          <p:nvPr>
            <p:ph idx="1"/>
          </p:nvPr>
        </p:nvSpPr>
        <p:spPr/>
        <p:txBody>
          <a:bodyPr>
            <a:noAutofit/>
          </a:bodyPr>
          <a:lstStyle/>
          <a:p>
            <a:pPr marL="0" indent="0">
              <a:lnSpc>
                <a:spcPct val="110000"/>
              </a:lnSpc>
              <a:buNone/>
            </a:pPr>
            <a:r>
              <a:rPr lang="en-US" sz="1800" dirty="0"/>
              <a:t>Follow your discharge instructions and the instructions below to continue</a:t>
            </a:r>
            <a:br>
              <a:rPr lang="en-US" sz="1800" dirty="0"/>
            </a:br>
            <a:r>
              <a:rPr lang="en-US" sz="1800" dirty="0"/>
              <a:t>your healing at home.</a:t>
            </a:r>
          </a:p>
          <a:p>
            <a:pPr marL="0" indent="0">
              <a:lnSpc>
                <a:spcPct val="110000"/>
              </a:lnSpc>
              <a:buNone/>
            </a:pPr>
            <a:r>
              <a:rPr lang="en-US" sz="1800" b="1" dirty="0"/>
              <a:t>Wound Care Instructions:</a:t>
            </a:r>
          </a:p>
          <a:p>
            <a:pPr>
              <a:lnSpc>
                <a:spcPct val="110000"/>
              </a:lnSpc>
              <a:spcBef>
                <a:spcPts val="600"/>
              </a:spcBef>
            </a:pPr>
            <a:r>
              <a:rPr lang="en-US" sz="1800" dirty="0"/>
              <a:t>Always clean your hands with soap and water or an alcohol-based hand rub before and after caring for your surgical incision(s).</a:t>
            </a:r>
          </a:p>
          <a:p>
            <a:pPr>
              <a:lnSpc>
                <a:spcPct val="110000"/>
              </a:lnSpc>
              <a:spcBef>
                <a:spcPts val="600"/>
              </a:spcBef>
            </a:pPr>
            <a:r>
              <a:rPr lang="en-US" sz="1800" dirty="0"/>
              <a:t>Do not allow pets too close to your surgical incision(s).</a:t>
            </a:r>
          </a:p>
          <a:p>
            <a:pPr>
              <a:lnSpc>
                <a:spcPct val="110000"/>
              </a:lnSpc>
              <a:spcBef>
                <a:spcPts val="600"/>
              </a:spcBef>
            </a:pPr>
            <a:r>
              <a:rPr lang="en-US" sz="1800" dirty="0"/>
              <a:t>Do not apply any ointments or lotions unless specifically instructed to do so by a provider.</a:t>
            </a:r>
          </a:p>
          <a:p>
            <a:pPr>
              <a:lnSpc>
                <a:spcPct val="110000"/>
              </a:lnSpc>
              <a:spcBef>
                <a:spcPts val="600"/>
              </a:spcBef>
            </a:pPr>
            <a:r>
              <a:rPr lang="en-US" sz="1800" dirty="0"/>
              <a:t>No pools, baths, or soaking of the surgical incision(s) until surgical incision(s) are healed unless specifically instructed to do so by a provider.</a:t>
            </a:r>
          </a:p>
          <a:p>
            <a:pPr>
              <a:lnSpc>
                <a:spcPct val="110000"/>
              </a:lnSpc>
              <a:spcBef>
                <a:spcPts val="600"/>
              </a:spcBef>
            </a:pPr>
            <a:r>
              <a:rPr lang="en-US" sz="1800" dirty="0"/>
              <a:t>Family and friends who are visiting should clean their hands with soap and water or an alcohol-based hand rub before and after visiting.</a:t>
            </a:r>
          </a:p>
        </p:txBody>
      </p:sp>
      <p:sp>
        <p:nvSpPr>
          <p:cNvPr id="18" name="Text Placeholder 17">
            <a:extLst>
              <a:ext uri="{FF2B5EF4-FFF2-40B4-BE49-F238E27FC236}">
                <a16:creationId xmlns:a16="http://schemas.microsoft.com/office/drawing/2014/main" id="{987C6862-BCFC-0222-A082-3AFAC232E67F}"/>
              </a:ext>
            </a:extLst>
          </p:cNvPr>
          <p:cNvSpPr>
            <a:spLocks noGrp="1"/>
          </p:cNvSpPr>
          <p:nvPr>
            <p:ph type="body" sz="quarter" idx="10"/>
          </p:nvPr>
        </p:nvSpPr>
        <p:spPr/>
        <p:txBody>
          <a:bodyPr/>
          <a:lstStyle/>
          <a:p>
            <a:endParaRPr lang="en-US"/>
          </a:p>
        </p:txBody>
      </p:sp>
      <p:sp>
        <p:nvSpPr>
          <p:cNvPr id="3" name="TextBox 2">
            <a:extLst>
              <a:ext uri="{FF2B5EF4-FFF2-40B4-BE49-F238E27FC236}">
                <a16:creationId xmlns:a16="http://schemas.microsoft.com/office/drawing/2014/main" id="{81295D57-D869-AC2D-B5D2-0FD984ADB5E7}"/>
              </a:ext>
            </a:extLst>
          </p:cNvPr>
          <p:cNvSpPr txBox="1"/>
          <p:nvPr/>
        </p:nvSpPr>
        <p:spPr>
          <a:xfrm>
            <a:off x="9398467" y="1849685"/>
            <a:ext cx="2564757" cy="677108"/>
          </a:xfrm>
          <a:prstGeom prst="rect">
            <a:avLst/>
          </a:prstGeom>
          <a:noFill/>
        </p:spPr>
        <p:txBody>
          <a:bodyPr wrap="square" rtlCol="0">
            <a:spAutoFit/>
          </a:bodyPr>
          <a:lstStyle/>
          <a:p>
            <a:pPr algn="ctr"/>
            <a:r>
              <a:rPr lang="en-US" sz="2400" b="1" dirty="0">
                <a:solidFill>
                  <a:srgbClr val="0070C0"/>
                </a:solidFill>
                <a:latin typeface="Eras Medium ITC" pitchFamily="34" charset="0"/>
                <a:ea typeface="Batang" pitchFamily="18" charset="-127"/>
              </a:rPr>
              <a:t>ERAS H</a:t>
            </a:r>
            <a:r>
              <a:rPr lang="en-US" sz="2400" b="1" dirty="0">
                <a:solidFill>
                  <a:srgbClr val="FF0000"/>
                </a:solidFill>
                <a:latin typeface="Eras Medium ITC" pitchFamily="34" charset="0"/>
                <a:ea typeface="Batang" pitchFamily="18" charset="-127"/>
              </a:rPr>
              <a:t>E</a:t>
            </a:r>
            <a:r>
              <a:rPr lang="en-US" sz="2400" b="1" dirty="0">
                <a:solidFill>
                  <a:srgbClr val="0070C0"/>
                </a:solidFill>
                <a:latin typeface="Eras Medium ITC" pitchFamily="34" charset="0"/>
                <a:ea typeface="Batang" pitchFamily="18" charset="-127"/>
              </a:rPr>
              <a:t>ALS</a:t>
            </a:r>
          </a:p>
          <a:p>
            <a:pPr algn="ctr"/>
            <a:r>
              <a:rPr lang="en-US" sz="1400" b="1" dirty="0">
                <a:solidFill>
                  <a:srgbClr val="FF0000"/>
                </a:solidFill>
                <a:latin typeface="Eras Medium ITC" pitchFamily="34" charset="0"/>
                <a:ea typeface="Batang" pitchFamily="18" charset="-127"/>
              </a:rPr>
              <a:t>Education &amp; Empowerment</a:t>
            </a:r>
          </a:p>
        </p:txBody>
      </p:sp>
    </p:spTree>
    <p:extLst>
      <p:ext uri="{BB962C8B-B14F-4D97-AF65-F5344CB8AC3E}">
        <p14:creationId xmlns:p14="http://schemas.microsoft.com/office/powerpoint/2010/main" val="1538730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Image result for nozi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nozi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6" descr="Image result for nozi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8" descr="Image result for nozi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Title 1"/>
          <p:cNvSpPr>
            <a:spLocks noGrp="1"/>
          </p:cNvSpPr>
          <p:nvPr>
            <p:ph type="title"/>
          </p:nvPr>
        </p:nvSpPr>
        <p:spPr/>
        <p:txBody>
          <a:bodyPr>
            <a:normAutofit/>
          </a:bodyPr>
          <a:lstStyle/>
          <a:p>
            <a:r>
              <a:rPr lang="en-US" dirty="0"/>
              <a:t>Resources</a:t>
            </a:r>
          </a:p>
        </p:txBody>
      </p:sp>
      <p:sp>
        <p:nvSpPr>
          <p:cNvPr id="4" name="Content Placeholder 3">
            <a:extLst>
              <a:ext uri="{FF2B5EF4-FFF2-40B4-BE49-F238E27FC236}">
                <a16:creationId xmlns:a16="http://schemas.microsoft.com/office/drawing/2014/main" id="{8E67B410-1ED3-9A25-23C7-E0274EEF688D}"/>
              </a:ext>
            </a:extLst>
          </p:cNvPr>
          <p:cNvSpPr>
            <a:spLocks noGrp="1"/>
          </p:cNvSpPr>
          <p:nvPr>
            <p:ph idx="1"/>
          </p:nvPr>
        </p:nvSpPr>
        <p:spPr/>
        <p:txBody>
          <a:bodyPr>
            <a:normAutofit/>
          </a:bodyPr>
          <a:lstStyle/>
          <a:p>
            <a:pPr marL="279400" indent="-279400">
              <a:lnSpc>
                <a:spcPct val="110000"/>
              </a:lnSpc>
              <a:spcBef>
                <a:spcPts val="1500"/>
              </a:spcBef>
              <a:buFont typeface="+mj-lt"/>
              <a:buAutoNum type="arabicPeriod"/>
            </a:pPr>
            <a:r>
              <a:rPr lang="en-US" dirty="0"/>
              <a:t>CDC (n.d.) Frequently asked questions: Surgical Site Infections.</a:t>
            </a:r>
            <a:br>
              <a:rPr lang="en-US" dirty="0"/>
            </a:br>
            <a:r>
              <a:rPr lang="en-US" dirty="0"/>
              <a:t>Retrieved from </a:t>
            </a:r>
            <a:r>
              <a:rPr lang="en-US" dirty="0">
                <a:hlinkClick r:id="rId2"/>
              </a:rPr>
              <a:t>https://www.cdc.gov/HAI/pdfs/ssi/SSI_tagged.pdf</a:t>
            </a:r>
            <a:endParaRPr lang="en-US" dirty="0"/>
          </a:p>
          <a:p>
            <a:pPr marL="279400" indent="-279400">
              <a:lnSpc>
                <a:spcPct val="110000"/>
              </a:lnSpc>
              <a:spcBef>
                <a:spcPts val="1500"/>
              </a:spcBef>
              <a:buFont typeface="+mj-lt"/>
              <a:buAutoNum type="arabicPeriod"/>
            </a:pPr>
            <a:r>
              <a:rPr lang="en-US" dirty="0"/>
              <a:t>American Dental Association (2022). Mouth healthy: Brushing your teeth. Retrieved from </a:t>
            </a:r>
            <a:r>
              <a:rPr lang="en-US" dirty="0">
                <a:hlinkClick r:id="rId3"/>
              </a:rPr>
              <a:t>https://www.mouthhealthy.org/en/az-topics/b/brushing-your-teeth</a:t>
            </a:r>
            <a:endParaRPr lang="en-US" dirty="0"/>
          </a:p>
          <a:p>
            <a:pPr marL="279400" indent="-279400">
              <a:lnSpc>
                <a:spcPct val="110000"/>
              </a:lnSpc>
              <a:spcBef>
                <a:spcPts val="1500"/>
              </a:spcBef>
              <a:buFont typeface="+mj-lt"/>
              <a:buAutoNum type="arabicPeriod"/>
            </a:pPr>
            <a:r>
              <a:rPr lang="en-US" dirty="0"/>
              <a:t>Johns Hopkins Medicine (2022). CHG Bathing to Prevent Healthcare Associated Infections. Retrieved from </a:t>
            </a:r>
            <a:r>
              <a:rPr lang="en-US" dirty="0">
                <a:hlinkClick r:id="rId4"/>
              </a:rPr>
              <a:t>https://www.hopkinsmedicine.org/health/treatment-tests-and-therapies/chg-bathing-to-prevent-healthcareassociated-infections</a:t>
            </a:r>
            <a:endParaRPr lang="en-US" dirty="0"/>
          </a:p>
          <a:p>
            <a:pPr marL="279400" indent="-279400">
              <a:lnSpc>
                <a:spcPct val="110000"/>
              </a:lnSpc>
              <a:spcBef>
                <a:spcPts val="1500"/>
              </a:spcBef>
              <a:buFont typeface="+mj-lt"/>
              <a:buAutoNum type="arabicPeriod"/>
            </a:pPr>
            <a:r>
              <a:rPr lang="en-US" dirty="0"/>
              <a:t>American College of Surgeons (2020). Quit smoking before your operation. Retrieved from </a:t>
            </a:r>
            <a:r>
              <a:rPr lang="en-US" dirty="0">
                <a:hlinkClick r:id="rId5"/>
              </a:rPr>
              <a:t>https://www.facs.org/media/jxbpufci/quit_smoking.pdf</a:t>
            </a:r>
            <a:endParaRPr lang="en-US" dirty="0"/>
          </a:p>
        </p:txBody>
      </p:sp>
      <p:sp>
        <p:nvSpPr>
          <p:cNvPr id="6" name="Text Placeholder 5">
            <a:extLst>
              <a:ext uri="{FF2B5EF4-FFF2-40B4-BE49-F238E27FC236}">
                <a16:creationId xmlns:a16="http://schemas.microsoft.com/office/drawing/2014/main" id="{7926B2D3-DF79-DD96-E132-55834260B21F}"/>
              </a:ext>
            </a:extLst>
          </p:cNvPr>
          <p:cNvSpPr>
            <a:spLocks noGrp="1"/>
          </p:cNvSpPr>
          <p:nvPr>
            <p:ph type="body" sz="quarter" idx="10"/>
          </p:nvPr>
        </p:nvSpPr>
        <p:spPr/>
        <p:txBody>
          <a:bodyPr/>
          <a:lstStyle/>
          <a:p>
            <a:endParaRPr lang="en-US"/>
          </a:p>
        </p:txBody>
      </p:sp>
      <p:sp>
        <p:nvSpPr>
          <p:cNvPr id="7" name="TextBox 6">
            <a:extLst>
              <a:ext uri="{FF2B5EF4-FFF2-40B4-BE49-F238E27FC236}">
                <a16:creationId xmlns:a16="http://schemas.microsoft.com/office/drawing/2014/main" id="{440F9B40-53E9-752C-85AD-91FA46FA4187}"/>
              </a:ext>
            </a:extLst>
          </p:cNvPr>
          <p:cNvSpPr txBox="1"/>
          <p:nvPr/>
        </p:nvSpPr>
        <p:spPr>
          <a:xfrm>
            <a:off x="9398467" y="1849685"/>
            <a:ext cx="2564757" cy="461665"/>
          </a:xfrm>
          <a:prstGeom prst="rect">
            <a:avLst/>
          </a:prstGeom>
          <a:noFill/>
        </p:spPr>
        <p:txBody>
          <a:bodyPr wrap="square" rtlCol="0">
            <a:spAutoFit/>
          </a:bodyPr>
          <a:lstStyle/>
          <a:p>
            <a:pPr algn="ctr"/>
            <a:r>
              <a:rPr lang="en-US" sz="2400" b="1" dirty="0">
                <a:solidFill>
                  <a:srgbClr val="0070C0"/>
                </a:solidFill>
                <a:latin typeface="Eras Medium ITC" pitchFamily="34" charset="0"/>
                <a:ea typeface="Batang" pitchFamily="18" charset="-127"/>
              </a:rPr>
              <a:t>ERAS HEALS</a:t>
            </a:r>
            <a:endParaRPr lang="en-US" sz="1400" b="1" dirty="0">
              <a:solidFill>
                <a:srgbClr val="FF0000"/>
              </a:solidFill>
              <a:latin typeface="Eras Medium ITC" pitchFamily="34" charset="0"/>
              <a:ea typeface="Batang" pitchFamily="18" charset="-127"/>
            </a:endParaRPr>
          </a:p>
        </p:txBody>
      </p:sp>
    </p:spTree>
    <p:extLst>
      <p:ext uri="{BB962C8B-B14F-4D97-AF65-F5344CB8AC3E}">
        <p14:creationId xmlns:p14="http://schemas.microsoft.com/office/powerpoint/2010/main" val="1442709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Image result for nozi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nozi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6" descr="Image result for nozi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8" descr="Image result for nozi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5" name="Title 1"/>
          <p:cNvSpPr>
            <a:spLocks noGrp="1"/>
          </p:cNvSpPr>
          <p:nvPr>
            <p:ph type="title"/>
          </p:nvPr>
        </p:nvSpPr>
        <p:spPr/>
        <p:txBody>
          <a:bodyPr>
            <a:normAutofit/>
          </a:bodyPr>
          <a:lstStyle/>
          <a:p>
            <a:r>
              <a:rPr lang="en-US" sz="2800" dirty="0"/>
              <a:t>Notes</a:t>
            </a:r>
          </a:p>
        </p:txBody>
      </p:sp>
      <p:sp>
        <p:nvSpPr>
          <p:cNvPr id="4" name="Text Placeholder 3">
            <a:extLst>
              <a:ext uri="{FF2B5EF4-FFF2-40B4-BE49-F238E27FC236}">
                <a16:creationId xmlns:a16="http://schemas.microsoft.com/office/drawing/2014/main" id="{132D9C38-FD92-33DC-E065-BC0AC7319BAE}"/>
              </a:ext>
            </a:extLst>
          </p:cNvPr>
          <p:cNvSpPr>
            <a:spLocks noGrp="1"/>
          </p:cNvSpPr>
          <p:nvPr>
            <p:ph type="body" sz="quarter" idx="10"/>
          </p:nvPr>
        </p:nvSpPr>
        <p:spPr/>
        <p:txBody>
          <a:bodyPr/>
          <a:lstStyle/>
          <a:p>
            <a:endParaRPr 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915"/>
          <a:stretch/>
        </p:blipFill>
        <p:spPr bwMode="auto">
          <a:xfrm>
            <a:off x="601980" y="1129507"/>
            <a:ext cx="10911840" cy="483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7517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Image result for nozi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nozi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6" descr="Image result for nozi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8" descr="Image result for nozi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Text Placeholder 2"/>
          <p:cNvSpPr txBox="1">
            <a:spLocks/>
          </p:cNvSpPr>
          <p:nvPr/>
        </p:nvSpPr>
        <p:spPr>
          <a:xfrm>
            <a:off x="1676400" y="706583"/>
            <a:ext cx="8763000" cy="4790209"/>
          </a:xfrm>
          <a:prstGeom prst="rect">
            <a:avLst/>
          </a:prstGeom>
        </p:spPr>
        <p:txBody>
          <a:bodyPr/>
          <a:lstStyle>
            <a:lvl1pPr marL="228600" indent="-228600" algn="l" defTabSz="914400" rtl="0" eaLnBrk="1" latinLnBrk="0" hangingPunct="1">
              <a:lnSpc>
                <a:spcPct val="90000"/>
              </a:lnSpc>
              <a:spcBef>
                <a:spcPts val="1000"/>
              </a:spcBef>
              <a:buClr>
                <a:srgbClr val="3170B7"/>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3170B7"/>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3170B7"/>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3170B7"/>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170B7"/>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None/>
            </a:pPr>
            <a:endParaRPr lang="en-US" dirty="0"/>
          </a:p>
          <a:p>
            <a:pPr marL="0" indent="0">
              <a:buNone/>
            </a:pPr>
            <a:endParaRPr lang="en-US" dirty="0"/>
          </a:p>
        </p:txBody>
      </p:sp>
      <p:sp>
        <p:nvSpPr>
          <p:cNvPr id="6" name="Title 5">
            <a:extLst>
              <a:ext uri="{FF2B5EF4-FFF2-40B4-BE49-F238E27FC236}">
                <a16:creationId xmlns:a16="http://schemas.microsoft.com/office/drawing/2014/main" id="{E7594494-DE6C-0E15-8D64-42DB5B39362C}"/>
              </a:ext>
            </a:extLst>
          </p:cNvPr>
          <p:cNvSpPr>
            <a:spLocks noGrp="1"/>
          </p:cNvSpPr>
          <p:nvPr>
            <p:ph type="title"/>
          </p:nvPr>
        </p:nvSpPr>
        <p:spPr/>
        <p:txBody>
          <a:bodyPr/>
          <a:lstStyle/>
          <a:p>
            <a:r>
              <a:rPr lang="en-US" dirty="0"/>
              <a:t>Skin Preparation</a:t>
            </a:r>
            <a:br>
              <a:rPr lang="en-US" dirty="0"/>
            </a:br>
            <a:r>
              <a:rPr lang="en-US" dirty="0"/>
              <a:t>Instructions – Wipes</a:t>
            </a:r>
          </a:p>
        </p:txBody>
      </p:sp>
      <p:sp>
        <p:nvSpPr>
          <p:cNvPr id="8" name="Text Placeholder 7">
            <a:extLst>
              <a:ext uri="{FF2B5EF4-FFF2-40B4-BE49-F238E27FC236}">
                <a16:creationId xmlns:a16="http://schemas.microsoft.com/office/drawing/2014/main" id="{894A3A2E-E5AA-9168-10F1-6E80C424A7A5}"/>
              </a:ext>
            </a:extLst>
          </p:cNvPr>
          <p:cNvSpPr>
            <a:spLocks noGrp="1"/>
          </p:cNvSpPr>
          <p:nvPr>
            <p:ph type="body" sz="quarter" idx="10"/>
          </p:nvPr>
        </p:nvSpPr>
        <p:spPr/>
        <p:txBody>
          <a:bodyPr/>
          <a:lstStyle/>
          <a:p>
            <a:endParaRPr lang="en-US"/>
          </a:p>
        </p:txBody>
      </p:sp>
      <p:sp>
        <p:nvSpPr>
          <p:cNvPr id="3" name="Rectangle 2">
            <a:extLst>
              <a:ext uri="{FF2B5EF4-FFF2-40B4-BE49-F238E27FC236}">
                <a16:creationId xmlns:a16="http://schemas.microsoft.com/office/drawing/2014/main" id="{3AA56219-9959-49CC-81C6-0C7D9C36A69F}"/>
              </a:ext>
            </a:extLst>
          </p:cNvPr>
          <p:cNvSpPr>
            <a:spLocks noChangeArrowheads="1"/>
          </p:cNvSpPr>
          <p:nvPr/>
        </p:nvSpPr>
        <p:spPr bwMode="auto">
          <a:xfrm>
            <a:off x="1678954" y="580510"/>
            <a:ext cx="123231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 name="Picture 1">
            <a:extLst>
              <a:ext uri="{FF2B5EF4-FFF2-40B4-BE49-F238E27FC236}">
                <a16:creationId xmlns:a16="http://schemas.microsoft.com/office/drawing/2014/main" id="{CEAF3E3A-7393-4D47-A9BB-D2CC138DCDFA}"/>
              </a:ext>
            </a:extLst>
          </p:cNvPr>
          <p:cNvPicPr>
            <a:picLocks noChangeAspect="1"/>
          </p:cNvPicPr>
          <p:nvPr/>
        </p:nvPicPr>
        <p:blipFill>
          <a:blip r:embed="rId2"/>
          <a:stretch>
            <a:fillRect/>
          </a:stretch>
        </p:blipFill>
        <p:spPr>
          <a:xfrm>
            <a:off x="1328737" y="1567893"/>
            <a:ext cx="10050278" cy="4697970"/>
          </a:xfrm>
          <a:prstGeom prst="rect">
            <a:avLst/>
          </a:prstGeom>
        </p:spPr>
      </p:pic>
    </p:spTree>
    <p:extLst>
      <p:ext uri="{BB962C8B-B14F-4D97-AF65-F5344CB8AC3E}">
        <p14:creationId xmlns:p14="http://schemas.microsoft.com/office/powerpoint/2010/main" val="2054222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Enhanced Recovery After Surgery (ERAS) – Welcome</a:t>
            </a:r>
          </a:p>
        </p:txBody>
      </p:sp>
      <p:sp>
        <p:nvSpPr>
          <p:cNvPr id="5" name="Text Placeholder 4"/>
          <p:cNvSpPr>
            <a:spLocks noGrp="1"/>
          </p:cNvSpPr>
          <p:nvPr>
            <p:ph idx="1"/>
          </p:nvPr>
        </p:nvSpPr>
        <p:spPr>
          <a:xfrm>
            <a:off x="838200" y="1888435"/>
            <a:ext cx="10515600" cy="4288528"/>
          </a:xfrm>
        </p:spPr>
        <p:txBody>
          <a:bodyPr>
            <a:normAutofit fontScale="92500" lnSpcReduction="20000"/>
          </a:bodyPr>
          <a:lstStyle/>
          <a:p>
            <a:pPr marL="0" indent="0">
              <a:lnSpc>
                <a:spcPct val="130000"/>
              </a:lnSpc>
              <a:spcBef>
                <a:spcPts val="1200"/>
              </a:spcBef>
              <a:buNone/>
            </a:pPr>
            <a:r>
              <a:rPr lang="en-US" sz="1400" dirty="0"/>
              <a:t>Dear Patient:</a:t>
            </a:r>
          </a:p>
          <a:p>
            <a:pPr marL="0" indent="0">
              <a:lnSpc>
                <a:spcPct val="130000"/>
              </a:lnSpc>
              <a:spcBef>
                <a:spcPts val="1200"/>
              </a:spcBef>
              <a:buNone/>
            </a:pPr>
            <a:r>
              <a:rPr lang="en-US" sz="1400" dirty="0"/>
              <a:t>We value your commitment to improve your health. Thank you for choosing Frederick Health to help you reach that goal. </a:t>
            </a:r>
          </a:p>
          <a:p>
            <a:pPr marL="0" indent="0">
              <a:lnSpc>
                <a:spcPct val="130000"/>
              </a:lnSpc>
              <a:spcBef>
                <a:spcPts val="1200"/>
              </a:spcBef>
              <a:buNone/>
            </a:pPr>
            <a:r>
              <a:rPr lang="en-US" sz="1400" dirty="0"/>
              <a:t>This pamphlet is a guide to help you understand ways you can participate in your health care and improve your outcomes after surgery. We urge you to read through and take notes on the back page to best understand what you can do as you prepare for surgery. You may use the included checklists to help remind you what you need to do as your surgery date gets closer. </a:t>
            </a:r>
          </a:p>
          <a:p>
            <a:pPr marL="0" indent="0">
              <a:lnSpc>
                <a:spcPct val="130000"/>
              </a:lnSpc>
              <a:spcBef>
                <a:spcPts val="1200"/>
              </a:spcBef>
              <a:buNone/>
            </a:pPr>
            <a:r>
              <a:rPr lang="en-US" sz="1400" dirty="0"/>
              <a:t>Our partnership to better your health begins now and must continue throughout our relationship. With your commitment, we can work together to ensure the best outcomes.</a:t>
            </a:r>
            <a:r>
              <a:rPr lang="en-US" sz="1400" strike="sngStrike" dirty="0"/>
              <a:t> </a:t>
            </a:r>
            <a:endParaRPr lang="en-US" sz="1400" dirty="0"/>
          </a:p>
          <a:p>
            <a:pPr marL="0" indent="0">
              <a:lnSpc>
                <a:spcPct val="130000"/>
              </a:lnSpc>
              <a:spcBef>
                <a:spcPts val="1200"/>
              </a:spcBef>
              <a:buNone/>
            </a:pPr>
            <a:r>
              <a:rPr lang="en-US" sz="1400" dirty="0"/>
              <a:t>Please follow all instructions in this pamphlet. Our staff will help you with questions and concerns. Furthermore, they will support you as you learn everything you need to know about avoiding surgical complications.</a:t>
            </a:r>
          </a:p>
          <a:p>
            <a:pPr marL="0" indent="0">
              <a:lnSpc>
                <a:spcPct val="130000"/>
              </a:lnSpc>
              <a:spcBef>
                <a:spcPts val="1200"/>
              </a:spcBef>
              <a:buNone/>
            </a:pPr>
            <a:r>
              <a:rPr lang="en-US" sz="1400" dirty="0"/>
              <a:t>On behalf of Frederick Health, we thank you for trusting us with your health. </a:t>
            </a:r>
          </a:p>
          <a:p>
            <a:pPr marL="0" indent="0">
              <a:lnSpc>
                <a:spcPct val="130000"/>
              </a:lnSpc>
              <a:spcBef>
                <a:spcPts val="1200"/>
              </a:spcBef>
              <a:buNone/>
            </a:pPr>
            <a:r>
              <a:rPr lang="en-US" sz="1400" dirty="0"/>
              <a:t>Sincerely,</a:t>
            </a:r>
          </a:p>
          <a:p>
            <a:pPr marL="0" indent="0">
              <a:lnSpc>
                <a:spcPct val="130000"/>
              </a:lnSpc>
              <a:spcBef>
                <a:spcPts val="1200"/>
              </a:spcBef>
              <a:buNone/>
            </a:pPr>
            <a:r>
              <a:rPr lang="en-US" sz="1400" b="1" dirty="0"/>
              <a:t>Your Surgical Team</a:t>
            </a:r>
          </a:p>
          <a:p>
            <a:pPr marL="0" indent="0">
              <a:lnSpc>
                <a:spcPct val="130000"/>
              </a:lnSpc>
              <a:spcBef>
                <a:spcPts val="1200"/>
              </a:spcBef>
              <a:buNone/>
            </a:pPr>
            <a:r>
              <a:rPr lang="en-US" sz="1100" b="1" dirty="0"/>
              <a:t>For ERAS questions please call your surgeon’s office.</a:t>
            </a:r>
            <a:br>
              <a:rPr lang="en-US" sz="1100" dirty="0"/>
            </a:br>
            <a:r>
              <a:rPr lang="en-US" sz="1100" b="1" dirty="0"/>
              <a:t>For medical questions or questions about your surgery, please call your surgeon’s office.</a:t>
            </a:r>
            <a:endParaRPr lang="en-US" sz="1400" b="1" dirty="0">
              <a:latin typeface="+mn-lt"/>
            </a:endParaRPr>
          </a:p>
        </p:txBody>
      </p:sp>
      <p:sp>
        <p:nvSpPr>
          <p:cNvPr id="3" name="Text Placeholder 2">
            <a:extLst>
              <a:ext uri="{FF2B5EF4-FFF2-40B4-BE49-F238E27FC236}">
                <a16:creationId xmlns:a16="http://schemas.microsoft.com/office/drawing/2014/main" id="{25C99D28-0297-E472-63BA-09F9C314D0EA}"/>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904364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F0BB-FB05-410E-8533-568643FBA97B}"/>
              </a:ext>
            </a:extLst>
          </p:cNvPr>
          <p:cNvSpPr>
            <a:spLocks noGrp="1"/>
          </p:cNvSpPr>
          <p:nvPr>
            <p:ph type="title"/>
          </p:nvPr>
        </p:nvSpPr>
        <p:spPr/>
        <p:txBody>
          <a:bodyPr/>
          <a:lstStyle/>
          <a:p>
            <a:r>
              <a:rPr lang="en-US" dirty="0"/>
              <a:t>What is ERAS HEALS at Frederick Health?</a:t>
            </a:r>
          </a:p>
        </p:txBody>
      </p:sp>
      <p:sp>
        <p:nvSpPr>
          <p:cNvPr id="4" name="Content Placeholder 3">
            <a:extLst>
              <a:ext uri="{FF2B5EF4-FFF2-40B4-BE49-F238E27FC236}">
                <a16:creationId xmlns:a16="http://schemas.microsoft.com/office/drawing/2014/main" id="{61391071-51E6-3554-EE20-3169270A3E1F}"/>
              </a:ext>
            </a:extLst>
          </p:cNvPr>
          <p:cNvSpPr>
            <a:spLocks noGrp="1"/>
          </p:cNvSpPr>
          <p:nvPr>
            <p:ph idx="1"/>
          </p:nvPr>
        </p:nvSpPr>
        <p:spPr>
          <a:xfrm>
            <a:off x="838200" y="2055815"/>
            <a:ext cx="8673548" cy="4121148"/>
          </a:xfrm>
        </p:spPr>
        <p:txBody>
          <a:bodyPr/>
          <a:lstStyle/>
          <a:p>
            <a:pPr>
              <a:lnSpc>
                <a:spcPct val="110000"/>
              </a:lnSpc>
            </a:pPr>
            <a:r>
              <a:rPr lang="en-US" b="0" dirty="0">
                <a:solidFill>
                  <a:schemeClr val="tx1"/>
                </a:solidFill>
              </a:rPr>
              <a:t>The Enhanced Recovery After Surgery (ERAS) program refers to a patient centered, evidenced-based program and multidisciplinary team approach with standardized pathways for each phase of surgical care, the pre-hospital/preadmission, preoperative, intraoperative, and postoperative phases of surgery and home again.</a:t>
            </a:r>
          </a:p>
          <a:p>
            <a:pPr>
              <a:lnSpc>
                <a:spcPct val="110000"/>
              </a:lnSpc>
            </a:pPr>
            <a:r>
              <a:rPr lang="en-US" b="0" dirty="0">
                <a:solidFill>
                  <a:schemeClr val="tx1"/>
                </a:solidFill>
              </a:rPr>
              <a:t>There are some easy-to-follow things you can do to be an active participant in your before surgery and after surgery care. </a:t>
            </a:r>
          </a:p>
          <a:p>
            <a:pPr>
              <a:lnSpc>
                <a:spcPct val="110000"/>
              </a:lnSpc>
            </a:pPr>
            <a:endParaRPr lang="en-US" dirty="0"/>
          </a:p>
        </p:txBody>
      </p:sp>
    </p:spTree>
    <p:extLst>
      <p:ext uri="{BB962C8B-B14F-4D97-AF65-F5344CB8AC3E}">
        <p14:creationId xmlns:p14="http://schemas.microsoft.com/office/powerpoint/2010/main" val="883771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ERAS HEALS at Frederick Health?</a:t>
            </a:r>
          </a:p>
        </p:txBody>
      </p:sp>
      <p:sp>
        <p:nvSpPr>
          <p:cNvPr id="10" name="Content Placeholder 9"/>
          <p:cNvSpPr txBox="1">
            <a:spLocks noGrp="1"/>
          </p:cNvSpPr>
          <p:nvPr>
            <p:ph idx="1"/>
          </p:nvPr>
        </p:nvSpPr>
        <p:spPr>
          <a:xfrm>
            <a:off x="838200" y="2055815"/>
            <a:ext cx="10730948" cy="2829693"/>
          </a:xfrm>
          <a:prstGeom prst="rect">
            <a:avLst/>
          </a:prstGeom>
          <a:noFill/>
        </p:spPr>
        <p:txBody>
          <a:bodyPr wrap="square" numCol="2" rtlCol="0">
            <a:noAutofit/>
          </a:bodyPr>
          <a:lstStyle/>
          <a:p>
            <a:pPr marL="0" indent="0">
              <a:buNone/>
            </a:pPr>
            <a:r>
              <a:rPr lang="en-US" sz="3600" b="1" dirty="0">
                <a:solidFill>
                  <a:srgbClr val="0070C0"/>
                </a:solidFill>
                <a:latin typeface="Eras Demi" panose="02060602020004020804" pitchFamily="18" charset="77"/>
              </a:rPr>
              <a:t>ERAS</a:t>
            </a:r>
          </a:p>
          <a:p>
            <a:r>
              <a:rPr lang="en-US" sz="3200" b="1" dirty="0">
                <a:solidFill>
                  <a:srgbClr val="0070C0"/>
                </a:solidFill>
                <a:latin typeface="Eras Demi" panose="02060602020004020804" pitchFamily="18" charset="77"/>
              </a:rPr>
              <a:t>E</a:t>
            </a:r>
            <a:r>
              <a:rPr lang="en-US" sz="2800" dirty="0"/>
              <a:t>nhanced</a:t>
            </a:r>
          </a:p>
          <a:p>
            <a:r>
              <a:rPr lang="en-US" sz="3200" b="1" dirty="0">
                <a:solidFill>
                  <a:srgbClr val="0070C0"/>
                </a:solidFill>
                <a:latin typeface="Eras Demi" panose="02060602020004020804" pitchFamily="18" charset="77"/>
              </a:rPr>
              <a:t>R</a:t>
            </a:r>
            <a:r>
              <a:rPr lang="en-US" sz="2800" dirty="0"/>
              <a:t>ecovery</a:t>
            </a:r>
          </a:p>
          <a:p>
            <a:r>
              <a:rPr lang="en-US" sz="3200" b="1" dirty="0">
                <a:solidFill>
                  <a:srgbClr val="0070C0"/>
                </a:solidFill>
                <a:latin typeface="Eras Demi" panose="02060602020004020804" pitchFamily="18" charset="77"/>
              </a:rPr>
              <a:t>A</a:t>
            </a:r>
            <a:r>
              <a:rPr lang="en-US" sz="2800" dirty="0"/>
              <a:t>fter</a:t>
            </a:r>
          </a:p>
          <a:p>
            <a:r>
              <a:rPr lang="en-US" sz="3200" b="1" dirty="0">
                <a:solidFill>
                  <a:srgbClr val="0070C0"/>
                </a:solidFill>
                <a:latin typeface="Eras Demi" panose="02060602020004020804" pitchFamily="18" charset="77"/>
              </a:rPr>
              <a:t>S</a:t>
            </a:r>
            <a:r>
              <a:rPr lang="en-US" sz="2800" dirty="0"/>
              <a:t>urgery</a:t>
            </a:r>
          </a:p>
          <a:p>
            <a:endParaRPr lang="en-US" sz="3600" dirty="0"/>
          </a:p>
          <a:p>
            <a:endParaRPr lang="en-US" sz="3600" dirty="0"/>
          </a:p>
          <a:p>
            <a:endParaRPr lang="en-US" sz="3600" dirty="0"/>
          </a:p>
          <a:p>
            <a:pPr marL="0" indent="0">
              <a:buNone/>
            </a:pPr>
            <a:r>
              <a:rPr lang="en-US" sz="3600" b="1" dirty="0">
                <a:solidFill>
                  <a:srgbClr val="0070C0"/>
                </a:solidFill>
                <a:latin typeface="Eras Demi" panose="02060602020004020804" pitchFamily="18" charset="77"/>
              </a:rPr>
              <a:t>HEALS</a:t>
            </a:r>
          </a:p>
          <a:p>
            <a:r>
              <a:rPr lang="en-US" sz="3200" b="1" dirty="0">
                <a:solidFill>
                  <a:srgbClr val="0070C0"/>
                </a:solidFill>
                <a:latin typeface="Eras Demi" panose="02060602020004020804" pitchFamily="18" charset="77"/>
              </a:rPr>
              <a:t>H</a:t>
            </a:r>
            <a:r>
              <a:rPr lang="en-US" sz="2800" dirty="0"/>
              <a:t>ealthy Habits &amp; Handwashing</a:t>
            </a:r>
          </a:p>
          <a:p>
            <a:r>
              <a:rPr lang="en-US" sz="3200" b="1" dirty="0">
                <a:solidFill>
                  <a:srgbClr val="0070C0"/>
                </a:solidFill>
                <a:latin typeface="Eras Demi" panose="02060602020004020804" pitchFamily="18" charset="77"/>
              </a:rPr>
              <a:t>E</a:t>
            </a:r>
            <a:r>
              <a:rPr lang="en-US" sz="2800" dirty="0"/>
              <a:t>ducation &amp; Empowerment</a:t>
            </a:r>
          </a:p>
          <a:p>
            <a:r>
              <a:rPr lang="en-US" sz="3200" b="1" dirty="0">
                <a:solidFill>
                  <a:srgbClr val="0070C0"/>
                </a:solidFill>
                <a:latin typeface="Eras Demi" panose="02060602020004020804" pitchFamily="18" charset="77"/>
              </a:rPr>
              <a:t>A</a:t>
            </a:r>
            <a:r>
              <a:rPr lang="en-US" sz="2800" dirty="0"/>
              <a:t>ctivity &amp; Appetite</a:t>
            </a:r>
          </a:p>
          <a:p>
            <a:r>
              <a:rPr lang="en-US" sz="3200" b="1" dirty="0">
                <a:solidFill>
                  <a:srgbClr val="0070C0"/>
                </a:solidFill>
                <a:latin typeface="Eras Demi" panose="02060602020004020804" pitchFamily="18" charset="77"/>
              </a:rPr>
              <a:t>L</a:t>
            </a:r>
            <a:r>
              <a:rPr lang="en-US" sz="2800" dirty="0"/>
              <a:t>ungs</a:t>
            </a:r>
          </a:p>
          <a:p>
            <a:r>
              <a:rPr lang="en-US" sz="3200" b="1" dirty="0">
                <a:solidFill>
                  <a:srgbClr val="0070C0"/>
                </a:solidFill>
                <a:latin typeface="Eras Demi" panose="02060602020004020804" pitchFamily="18" charset="77"/>
              </a:rPr>
              <a:t>S</a:t>
            </a:r>
            <a:r>
              <a:rPr lang="en-US" sz="2800" dirty="0"/>
              <a:t>kin Care</a:t>
            </a:r>
          </a:p>
          <a:p>
            <a:endParaRPr lang="en-US" dirty="0"/>
          </a:p>
          <a:p>
            <a:endParaRPr lang="en-US" dirty="0"/>
          </a:p>
          <a:p>
            <a:endParaRPr lang="en-US" dirty="0"/>
          </a:p>
        </p:txBody>
      </p:sp>
      <p:sp>
        <p:nvSpPr>
          <p:cNvPr id="8" name="Text Placeholder 7">
            <a:extLst>
              <a:ext uri="{FF2B5EF4-FFF2-40B4-BE49-F238E27FC236}">
                <a16:creationId xmlns:a16="http://schemas.microsoft.com/office/drawing/2014/main" id="{E605A25E-8DA0-0CB0-6073-47D2C2060F0B}"/>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94354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Surgery is Like a Marathon</a:t>
            </a:r>
          </a:p>
        </p:txBody>
      </p:sp>
      <p:sp>
        <p:nvSpPr>
          <p:cNvPr id="10" name="Text Placeholder 2"/>
          <p:cNvSpPr>
            <a:spLocks noGrp="1"/>
          </p:cNvSpPr>
          <p:nvPr>
            <p:ph idx="1"/>
          </p:nvPr>
        </p:nvSpPr>
        <p:spPr>
          <a:xfrm>
            <a:off x="278296" y="2055815"/>
            <a:ext cx="11261034" cy="4121148"/>
          </a:xfrm>
        </p:spPr>
        <p:txBody>
          <a:bodyPr>
            <a:normAutofit/>
          </a:bodyPr>
          <a:lstStyle/>
          <a:p>
            <a:pPr marL="0" indent="0">
              <a:lnSpc>
                <a:spcPct val="100000"/>
              </a:lnSpc>
              <a:spcBef>
                <a:spcPts val="1800"/>
              </a:spcBef>
              <a:buNone/>
            </a:pPr>
            <a:r>
              <a:rPr lang="en-US" sz="1800" dirty="0"/>
              <a:t>Running a marathon takes a lot of preparation. A runner must practice, eat right,</a:t>
            </a:r>
            <a:br>
              <a:rPr lang="en-US" sz="1800" dirty="0"/>
            </a:br>
            <a:r>
              <a:rPr lang="en-US" sz="1800" dirty="0"/>
              <a:t>stay hydrated and prepare for race day and recovery afterwards.</a:t>
            </a:r>
          </a:p>
          <a:p>
            <a:pPr marL="0" indent="0">
              <a:lnSpc>
                <a:spcPct val="100000"/>
              </a:lnSpc>
              <a:spcBef>
                <a:spcPts val="1800"/>
              </a:spcBef>
              <a:buNone/>
            </a:pPr>
            <a:r>
              <a:rPr lang="en-US" sz="1800" dirty="0"/>
              <a:t>When you have surgery, it is like your body is running a marathon – and there are</a:t>
            </a:r>
            <a:br>
              <a:rPr lang="en-US" sz="1800" dirty="0"/>
            </a:br>
            <a:r>
              <a:rPr lang="en-US" sz="1800" dirty="0"/>
              <a:t>things you can do to help prepare for this. We will explain these things that are part</a:t>
            </a:r>
            <a:br>
              <a:rPr lang="en-US" sz="1800" dirty="0"/>
            </a:br>
            <a:r>
              <a:rPr lang="en-US" sz="1800" dirty="0"/>
              <a:t>of the </a:t>
            </a:r>
            <a:r>
              <a:rPr lang="en-US" sz="1800" dirty="0">
                <a:solidFill>
                  <a:srgbClr val="0070C0"/>
                </a:solidFill>
              </a:rPr>
              <a:t>ERAS HEALS </a:t>
            </a:r>
            <a:r>
              <a:rPr lang="en-US" sz="1800" dirty="0"/>
              <a:t>program.</a:t>
            </a:r>
          </a:p>
          <a:p>
            <a:pPr marL="0" indent="0">
              <a:lnSpc>
                <a:spcPct val="100000"/>
              </a:lnSpc>
              <a:spcBef>
                <a:spcPts val="1800"/>
              </a:spcBef>
              <a:buNone/>
            </a:pPr>
            <a:r>
              <a:rPr lang="en-US" sz="1800" dirty="0"/>
              <a:t>At every marathon, there is a crowd cheering the runners on. In the crowd are those who support and encourage the runners. Your healthcare team at Frederick Health Hospital, along with your family and friends, are here to support you and encourage you before, during and after surgery.</a:t>
            </a:r>
          </a:p>
          <a:p>
            <a:pPr marL="0" indent="0">
              <a:lnSpc>
                <a:spcPct val="100000"/>
              </a:lnSpc>
              <a:spcBef>
                <a:spcPts val="1800"/>
              </a:spcBef>
              <a:buNone/>
            </a:pPr>
            <a:r>
              <a:rPr lang="en-US" sz="1800" dirty="0"/>
              <a:t>Read on to see what you can do to prepare for surgery, and to learn what we will do to help support you and guide you through!! You can take a very active role in your surgery and help control your outcomes as you pass the finish line! We will be there with you each step of the way!</a:t>
            </a:r>
          </a:p>
        </p:txBody>
      </p:sp>
      <p:sp>
        <p:nvSpPr>
          <p:cNvPr id="5" name="Text Placeholder 4">
            <a:extLst>
              <a:ext uri="{FF2B5EF4-FFF2-40B4-BE49-F238E27FC236}">
                <a16:creationId xmlns:a16="http://schemas.microsoft.com/office/drawing/2014/main" id="{62208A67-903C-7F9B-4778-33DCB3E4A1BB}"/>
              </a:ext>
            </a:extLst>
          </p:cNvPr>
          <p:cNvSpPr>
            <a:spLocks noGrp="1"/>
          </p:cNvSpPr>
          <p:nvPr>
            <p:ph type="body" sz="quarter" idx="10"/>
          </p:nvPr>
        </p:nvSpPr>
        <p:spPr/>
        <p:txBody>
          <a:bodyPr/>
          <a:lstStyle/>
          <a:p>
            <a:endParaRPr lang="en-US"/>
          </a:p>
        </p:txBody>
      </p:sp>
      <p:sp>
        <p:nvSpPr>
          <p:cNvPr id="9" name="Text Placeholder 2"/>
          <p:cNvSpPr txBox="1">
            <a:spLocks/>
          </p:cNvSpPr>
          <p:nvPr/>
        </p:nvSpPr>
        <p:spPr>
          <a:xfrm>
            <a:off x="1676400" y="914400"/>
            <a:ext cx="8763000" cy="3093026"/>
          </a:xfrm>
          <a:prstGeom prst="rect">
            <a:avLst/>
          </a:prstGeom>
        </p:spPr>
        <p:txBody>
          <a:bodyPr>
            <a:normAutofit/>
          </a:bodyPr>
          <a:lstStyle>
            <a:lvl1pPr marL="228600" indent="-228600" algn="l" defTabSz="914400" rtl="0" eaLnBrk="1" latinLnBrk="0" hangingPunct="1">
              <a:lnSpc>
                <a:spcPct val="90000"/>
              </a:lnSpc>
              <a:spcBef>
                <a:spcPts val="1000"/>
              </a:spcBef>
              <a:buClr>
                <a:srgbClr val="3170B7"/>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3170B7"/>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3170B7"/>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3170B7"/>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170B7"/>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11" name="TextBox 10"/>
          <p:cNvSpPr txBox="1"/>
          <p:nvPr/>
        </p:nvSpPr>
        <p:spPr>
          <a:xfrm>
            <a:off x="9053362" y="1966915"/>
            <a:ext cx="2564757" cy="677108"/>
          </a:xfrm>
          <a:prstGeom prst="rect">
            <a:avLst/>
          </a:prstGeom>
          <a:noFill/>
        </p:spPr>
        <p:txBody>
          <a:bodyPr wrap="square" rtlCol="0">
            <a:spAutoFit/>
          </a:bodyPr>
          <a:lstStyle/>
          <a:p>
            <a:pPr algn="ctr"/>
            <a:r>
              <a:rPr lang="en-US" sz="2400" b="1" dirty="0">
                <a:solidFill>
                  <a:srgbClr val="0070C0"/>
                </a:solidFill>
                <a:latin typeface="Eras Medium ITC" pitchFamily="34" charset="0"/>
                <a:ea typeface="Batang" pitchFamily="18" charset="-127"/>
              </a:rPr>
              <a:t>ERAS H</a:t>
            </a:r>
            <a:r>
              <a:rPr lang="en-US" sz="2400" b="1" dirty="0">
                <a:solidFill>
                  <a:srgbClr val="FF0000"/>
                </a:solidFill>
                <a:latin typeface="Eras Medium ITC" pitchFamily="34" charset="0"/>
                <a:ea typeface="Batang" pitchFamily="18" charset="-127"/>
              </a:rPr>
              <a:t>E</a:t>
            </a:r>
            <a:r>
              <a:rPr lang="en-US" sz="2400" b="1" dirty="0">
                <a:solidFill>
                  <a:srgbClr val="0070C0"/>
                </a:solidFill>
                <a:latin typeface="Eras Medium ITC" pitchFamily="34" charset="0"/>
                <a:ea typeface="Batang" pitchFamily="18" charset="-127"/>
              </a:rPr>
              <a:t>ALS</a:t>
            </a:r>
          </a:p>
          <a:p>
            <a:pPr algn="ctr"/>
            <a:r>
              <a:rPr lang="en-US" sz="1400" b="1" dirty="0">
                <a:solidFill>
                  <a:srgbClr val="FF0000"/>
                </a:solidFill>
                <a:latin typeface="Eras Medium ITC" pitchFamily="34" charset="0"/>
                <a:ea typeface="Batang" pitchFamily="18" charset="-127"/>
              </a:rPr>
              <a:t>Education &amp; Empowerment</a:t>
            </a:r>
          </a:p>
        </p:txBody>
      </p:sp>
      <p:pic>
        <p:nvPicPr>
          <p:cNvPr id="3" name="Picture 2">
            <a:extLst>
              <a:ext uri="{FF2B5EF4-FFF2-40B4-BE49-F238E27FC236}">
                <a16:creationId xmlns:a16="http://schemas.microsoft.com/office/drawing/2014/main" id="{9518C5D4-7FDC-4469-B480-85B414C79708}"/>
              </a:ext>
            </a:extLst>
          </p:cNvPr>
          <p:cNvPicPr>
            <a:picLocks noChangeAspect="1"/>
          </p:cNvPicPr>
          <p:nvPr/>
        </p:nvPicPr>
        <p:blipFill rotWithShape="1">
          <a:blip r:embed="rId2"/>
          <a:srcRect l="2988" t="12876" r="5684" b="8083"/>
          <a:stretch/>
        </p:blipFill>
        <p:spPr>
          <a:xfrm>
            <a:off x="9053362" y="2734878"/>
            <a:ext cx="3140765" cy="993913"/>
          </a:xfrm>
          <a:prstGeom prst="rect">
            <a:avLst/>
          </a:prstGeom>
        </p:spPr>
      </p:pic>
    </p:spTree>
    <p:extLst>
      <p:ext uri="{BB962C8B-B14F-4D97-AF65-F5344CB8AC3E}">
        <p14:creationId xmlns:p14="http://schemas.microsoft.com/office/powerpoint/2010/main" val="4029242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472780" y="1802107"/>
            <a:ext cx="2564757" cy="677108"/>
          </a:xfrm>
          <a:prstGeom prst="rect">
            <a:avLst/>
          </a:prstGeom>
          <a:noFill/>
        </p:spPr>
        <p:txBody>
          <a:bodyPr wrap="square" rtlCol="0">
            <a:spAutoFit/>
          </a:bodyPr>
          <a:lstStyle/>
          <a:p>
            <a:pPr algn="ctr"/>
            <a:r>
              <a:rPr lang="en-US" sz="2400" b="1" dirty="0">
                <a:solidFill>
                  <a:srgbClr val="0070C0"/>
                </a:solidFill>
                <a:latin typeface="Eras Medium ITC" pitchFamily="34" charset="0"/>
                <a:ea typeface="Batang" pitchFamily="18" charset="-127"/>
              </a:rPr>
              <a:t>ERAS H</a:t>
            </a:r>
            <a:r>
              <a:rPr lang="en-US" sz="2400" b="1" dirty="0">
                <a:solidFill>
                  <a:srgbClr val="FF0000"/>
                </a:solidFill>
                <a:latin typeface="Eras Medium ITC" pitchFamily="34" charset="0"/>
                <a:ea typeface="Batang" pitchFamily="18" charset="-127"/>
              </a:rPr>
              <a:t>E</a:t>
            </a:r>
            <a:r>
              <a:rPr lang="en-US" sz="2400" b="1" dirty="0">
                <a:solidFill>
                  <a:srgbClr val="0070C0"/>
                </a:solidFill>
                <a:latin typeface="Eras Medium ITC" pitchFamily="34" charset="0"/>
                <a:ea typeface="Batang" pitchFamily="18" charset="-127"/>
              </a:rPr>
              <a:t>ALS</a:t>
            </a:r>
          </a:p>
          <a:p>
            <a:pPr algn="ctr"/>
            <a:r>
              <a:rPr lang="en-US" sz="1400" b="1" dirty="0">
                <a:solidFill>
                  <a:srgbClr val="FF0000"/>
                </a:solidFill>
                <a:latin typeface="Eras Medium ITC" pitchFamily="34" charset="0"/>
                <a:ea typeface="Batang" pitchFamily="18" charset="-127"/>
              </a:rPr>
              <a:t>Education &amp; Empowerment</a:t>
            </a:r>
          </a:p>
        </p:txBody>
      </p:sp>
      <p:sp>
        <p:nvSpPr>
          <p:cNvPr id="3" name="Title 2">
            <a:extLst>
              <a:ext uri="{FF2B5EF4-FFF2-40B4-BE49-F238E27FC236}">
                <a16:creationId xmlns:a16="http://schemas.microsoft.com/office/drawing/2014/main" id="{AB83C849-59B9-271F-A5F3-B2B5968B45D1}"/>
              </a:ext>
            </a:extLst>
          </p:cNvPr>
          <p:cNvSpPr>
            <a:spLocks noGrp="1"/>
          </p:cNvSpPr>
          <p:nvPr>
            <p:ph type="title"/>
          </p:nvPr>
        </p:nvSpPr>
        <p:spPr/>
        <p:txBody>
          <a:bodyPr>
            <a:normAutofit/>
          </a:bodyPr>
          <a:lstStyle/>
          <a:p>
            <a:r>
              <a:rPr lang="en-US" dirty="0"/>
              <a:t>What to Expect at the Hospital Before Surgery</a:t>
            </a:r>
          </a:p>
        </p:txBody>
      </p:sp>
      <p:sp>
        <p:nvSpPr>
          <p:cNvPr id="8" name="Text Placeholder 2"/>
          <p:cNvSpPr>
            <a:spLocks noGrp="1"/>
          </p:cNvSpPr>
          <p:nvPr>
            <p:ph idx="1"/>
          </p:nvPr>
        </p:nvSpPr>
        <p:spPr>
          <a:xfrm>
            <a:off x="1831974" y="2345634"/>
            <a:ext cx="10205563" cy="3801511"/>
          </a:xfrm>
        </p:spPr>
        <p:txBody>
          <a:bodyPr>
            <a:normAutofit/>
          </a:bodyPr>
          <a:lstStyle/>
          <a:p>
            <a:pPr marL="0" indent="0">
              <a:lnSpc>
                <a:spcPct val="100000"/>
              </a:lnSpc>
              <a:spcBef>
                <a:spcPts val="3600"/>
              </a:spcBef>
              <a:buNone/>
            </a:pPr>
            <a:r>
              <a:rPr lang="en-US" sz="1800" b="1" u="sng" dirty="0">
                <a:solidFill>
                  <a:srgbClr val="0070C0"/>
                </a:solidFill>
              </a:rPr>
              <a:t>Mouth Care Swabs</a:t>
            </a:r>
            <a:r>
              <a:rPr lang="en-US" sz="1800" b="1" dirty="0">
                <a:solidFill>
                  <a:srgbClr val="0070C0"/>
                </a:solidFill>
              </a:rPr>
              <a:t> </a:t>
            </a:r>
            <a:r>
              <a:rPr lang="en-US" sz="1800" dirty="0"/>
              <a:t>– These antiseptic mouth swabs may be provided to</a:t>
            </a:r>
            <a:br>
              <a:rPr lang="en-US" sz="1800" dirty="0"/>
            </a:br>
            <a:r>
              <a:rPr lang="en-US" sz="1800" dirty="0"/>
              <a:t>you before surgery to help clean your mouth. This can also help to prevent pneumonia</a:t>
            </a:r>
            <a:br>
              <a:rPr lang="en-US" sz="1800" dirty="0"/>
            </a:br>
            <a:r>
              <a:rPr lang="en-US" sz="1800" dirty="0"/>
              <a:t>after surgery.</a:t>
            </a:r>
          </a:p>
          <a:p>
            <a:pPr marL="0" indent="0">
              <a:lnSpc>
                <a:spcPct val="100000"/>
              </a:lnSpc>
              <a:spcBef>
                <a:spcPts val="3600"/>
              </a:spcBef>
              <a:buNone/>
            </a:pPr>
            <a:r>
              <a:rPr lang="en-US" sz="1800" b="1" u="sng" dirty="0">
                <a:solidFill>
                  <a:srgbClr val="0070C0"/>
                </a:solidFill>
              </a:rPr>
              <a:t>Chlorhexidine Gluconate (CHG) Soap</a:t>
            </a:r>
            <a:r>
              <a:rPr lang="en-US" sz="1800" b="1" dirty="0">
                <a:solidFill>
                  <a:srgbClr val="0070C0"/>
                </a:solidFill>
              </a:rPr>
              <a:t> </a:t>
            </a:r>
            <a:r>
              <a:rPr lang="en-US" sz="1800" dirty="0"/>
              <a:t>– Antibacterial wipes will be provided to you at the hospital prior to surgery for a final skin cleansing. These wipes have the same soap that you were asked to wash with at home and will help to significantly reduce the number of microorganisms on your skin.</a:t>
            </a:r>
          </a:p>
          <a:p>
            <a:pPr marL="0" indent="0">
              <a:lnSpc>
                <a:spcPct val="100000"/>
              </a:lnSpc>
              <a:spcBef>
                <a:spcPts val="3600"/>
              </a:spcBef>
              <a:buNone/>
            </a:pPr>
            <a:r>
              <a:rPr lang="en-US" sz="1800" b="1" u="sng" dirty="0">
                <a:solidFill>
                  <a:srgbClr val="0070C0"/>
                </a:solidFill>
              </a:rPr>
              <a:t>Antiseptic Nasal Swabs</a:t>
            </a:r>
            <a:r>
              <a:rPr lang="en-US" sz="1800" b="1" dirty="0">
                <a:solidFill>
                  <a:srgbClr val="0070C0"/>
                </a:solidFill>
              </a:rPr>
              <a:t> </a:t>
            </a:r>
            <a:r>
              <a:rPr lang="en-US" sz="1800" dirty="0"/>
              <a:t>– These antiseptic swabs will be provided to you prior to surgery to help reduce bacteria in your nose that can potentially cause skin infections.</a:t>
            </a:r>
          </a:p>
        </p:txBody>
      </p:sp>
      <p:sp>
        <p:nvSpPr>
          <p:cNvPr id="4" name="Text Placeholder 3">
            <a:extLst>
              <a:ext uri="{FF2B5EF4-FFF2-40B4-BE49-F238E27FC236}">
                <a16:creationId xmlns:a16="http://schemas.microsoft.com/office/drawing/2014/main" id="{8EE6CD4B-6014-D507-C696-0D48FA82FA32}"/>
              </a:ext>
            </a:extLst>
          </p:cNvPr>
          <p:cNvSpPr>
            <a:spLocks noGrp="1"/>
          </p:cNvSpPr>
          <p:nvPr>
            <p:ph type="body" sz="quarter" idx="10"/>
          </p:nvPr>
        </p:nvSpPr>
        <p:spPr/>
        <p:txBody>
          <a:bodyPr/>
          <a:lstStyle/>
          <a:p>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021" y="1795824"/>
            <a:ext cx="1226953" cy="1347355"/>
          </a:xfrm>
          <a:prstGeom prst="rect">
            <a:avLst/>
          </a:prstGeom>
        </p:spPr>
      </p:pic>
      <p:sp>
        <p:nvSpPr>
          <p:cNvPr id="11" name="AutoShape 2" descr="Image result for nozi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nozi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6" descr="Image result for nozi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8" descr="Image result for nozi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447" y="4819063"/>
            <a:ext cx="1313128" cy="1256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31607D6D-C76E-4966-AF0A-E123487E4BD7}"/>
              </a:ext>
            </a:extLst>
          </p:cNvPr>
          <p:cNvPicPr>
            <a:picLocks noChangeAspect="1"/>
          </p:cNvPicPr>
          <p:nvPr/>
        </p:nvPicPr>
        <p:blipFill>
          <a:blip r:embed="rId4"/>
          <a:stretch>
            <a:fillRect/>
          </a:stretch>
        </p:blipFill>
        <p:spPr>
          <a:xfrm>
            <a:off x="838200" y="3267572"/>
            <a:ext cx="643207" cy="1417176"/>
          </a:xfrm>
          <a:prstGeom prst="rect">
            <a:avLst/>
          </a:prstGeom>
        </p:spPr>
      </p:pic>
    </p:spTree>
    <p:extLst>
      <p:ext uri="{BB962C8B-B14F-4D97-AF65-F5344CB8AC3E}">
        <p14:creationId xmlns:p14="http://schemas.microsoft.com/office/powerpoint/2010/main" val="994722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Image result for nozi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nozi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6" descr="Image result for nozi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8" descr="Image result for nozi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Title 7">
            <a:extLst>
              <a:ext uri="{FF2B5EF4-FFF2-40B4-BE49-F238E27FC236}">
                <a16:creationId xmlns:a16="http://schemas.microsoft.com/office/drawing/2014/main" id="{2DD46DA7-B30A-B1BD-613E-B8A30920DACC}"/>
              </a:ext>
            </a:extLst>
          </p:cNvPr>
          <p:cNvSpPr>
            <a:spLocks noGrp="1"/>
          </p:cNvSpPr>
          <p:nvPr>
            <p:ph type="title"/>
          </p:nvPr>
        </p:nvSpPr>
        <p:spPr/>
        <p:txBody>
          <a:bodyPr>
            <a:normAutofit/>
          </a:bodyPr>
          <a:lstStyle/>
          <a:p>
            <a:r>
              <a:rPr lang="en-US" dirty="0"/>
              <a:t>What to Expect at the Hospital Before Surgery</a:t>
            </a:r>
          </a:p>
        </p:txBody>
      </p:sp>
      <p:sp>
        <p:nvSpPr>
          <p:cNvPr id="15" name="Text Placeholder 2"/>
          <p:cNvSpPr>
            <a:spLocks noGrp="1"/>
          </p:cNvSpPr>
          <p:nvPr>
            <p:ph idx="1"/>
          </p:nvPr>
        </p:nvSpPr>
        <p:spPr>
          <a:xfrm>
            <a:off x="315060" y="2055815"/>
            <a:ext cx="9391815" cy="4121148"/>
          </a:xfrm>
        </p:spPr>
        <p:txBody>
          <a:bodyPr>
            <a:normAutofit/>
          </a:bodyPr>
          <a:lstStyle/>
          <a:p>
            <a:r>
              <a:rPr lang="en-US" dirty="0"/>
              <a:t>We will check your blood sugar level before surgery with a small finger stick.</a:t>
            </a:r>
          </a:p>
          <a:p>
            <a:r>
              <a:rPr lang="en-US" dirty="0"/>
              <a:t>High blood sugar levels (Hyperglycemia) can increase the chance of surgical site infections and also can slow down wound healing.</a:t>
            </a:r>
          </a:p>
          <a:p>
            <a:r>
              <a:rPr lang="en-US" dirty="0"/>
              <a:t>If your blood sugar is over 140mg/</a:t>
            </a:r>
            <a:r>
              <a:rPr lang="en-US" dirty="0" err="1"/>
              <a:t>dL</a:t>
            </a:r>
            <a:r>
              <a:rPr lang="en-US" dirty="0"/>
              <a:t> before, during or after surgery we may give you an injection of medicine to help lower your blood sugar.</a:t>
            </a:r>
          </a:p>
          <a:p>
            <a:endParaRPr lang="en-US" dirty="0"/>
          </a:p>
          <a:p>
            <a:endParaRPr lang="en-US" dirty="0"/>
          </a:p>
        </p:txBody>
      </p:sp>
      <p:sp>
        <p:nvSpPr>
          <p:cNvPr id="9" name="Text Placeholder 8">
            <a:extLst>
              <a:ext uri="{FF2B5EF4-FFF2-40B4-BE49-F238E27FC236}">
                <a16:creationId xmlns:a16="http://schemas.microsoft.com/office/drawing/2014/main" id="{68B57DB7-7AFB-CC72-CFC3-DB71284A4C25}"/>
              </a:ext>
            </a:extLst>
          </p:cNvPr>
          <p:cNvSpPr>
            <a:spLocks noGrp="1"/>
          </p:cNvSpPr>
          <p:nvPr>
            <p:ph type="body" sz="quarter" idx="10"/>
          </p:nvPr>
        </p:nvSpPr>
        <p:spPr/>
        <p:txBody>
          <a:bodyPr/>
          <a:lstStyle/>
          <a:p>
            <a:endParaRPr lang="en-US"/>
          </a:p>
        </p:txBody>
      </p:sp>
      <p:sp>
        <p:nvSpPr>
          <p:cNvPr id="17" name="Text Placeholder 2"/>
          <p:cNvSpPr txBox="1">
            <a:spLocks/>
          </p:cNvSpPr>
          <p:nvPr/>
        </p:nvSpPr>
        <p:spPr>
          <a:xfrm>
            <a:off x="2485125" y="4045226"/>
            <a:ext cx="5850082" cy="225166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1800" b="0" kern="1200">
                <a:solidFill>
                  <a:schemeClr val="tx1"/>
                </a:solidFill>
                <a:latin typeface="+mj-lt"/>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1600" b="0" kern="1200">
                <a:solidFill>
                  <a:schemeClr val="tx1"/>
                </a:solidFill>
                <a:latin typeface="+mj-lt"/>
                <a:ea typeface="+mn-ea"/>
                <a:cs typeface="+mn-cs"/>
              </a:defRPr>
            </a:lvl2pPr>
            <a:lvl3pPr marL="1257300" indent="-228600" algn="l" defTabSz="914400" rtl="0" eaLnBrk="1" latinLnBrk="0" hangingPunct="1">
              <a:spcBef>
                <a:spcPct val="20000"/>
              </a:spcBef>
              <a:buFont typeface="Arial" panose="020B0604020202020204" pitchFamily="34" charset="0"/>
              <a:buChar char="•"/>
              <a:defRPr sz="1600" b="0" kern="1200">
                <a:solidFill>
                  <a:schemeClr val="tx1"/>
                </a:solidFill>
                <a:latin typeface="+mj-lt"/>
                <a:ea typeface="+mn-ea"/>
                <a:cs typeface="+mn-cs"/>
              </a:defRPr>
            </a:lvl3pPr>
            <a:lvl4pPr marL="1600200" indent="-228600" algn="l" defTabSz="914400" rtl="0" eaLnBrk="1" latinLnBrk="0" hangingPunct="1">
              <a:spcBef>
                <a:spcPct val="20000"/>
              </a:spcBef>
              <a:buFont typeface="Arial" panose="020B0604020202020204" pitchFamily="34" charset="0"/>
              <a:buChar char="–"/>
              <a:defRPr lang="en-US" sz="1600" b="0" kern="1200">
                <a:solidFill>
                  <a:schemeClr val="tx1"/>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b="0" kern="1200">
                <a:solidFill>
                  <a:schemeClr val="tx1"/>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900"/>
              </a:spcBef>
              <a:buNone/>
            </a:pPr>
            <a:r>
              <a:rPr lang="en-US" dirty="0">
                <a:latin typeface="Arial" panose="020B0604020202020204" pitchFamily="34" charset="0"/>
                <a:cs typeface="Arial" panose="020B0604020202020204" pitchFamily="34" charset="0"/>
              </a:rPr>
              <a:t>Your healthcare team will check to make sure you were able to do the following at home to prepare for surgery:</a:t>
            </a:r>
          </a:p>
          <a:p>
            <a:pPr lvl="1">
              <a:spcBef>
                <a:spcPts val="900"/>
              </a:spcBef>
              <a:buFont typeface="Wingdings" pitchFamily="2" charset="2"/>
              <a:buChar char="ü"/>
            </a:pPr>
            <a:r>
              <a:rPr lang="en-US" sz="1800" dirty="0">
                <a:latin typeface="Arial" panose="020B0604020202020204" pitchFamily="34" charset="0"/>
                <a:cs typeface="Arial" panose="020B0604020202020204" pitchFamily="34" charset="0"/>
              </a:rPr>
              <a:t>Drink your clear carbohydrate Pre-Surgery drink 3 hours prior to your arrival time </a:t>
            </a:r>
          </a:p>
          <a:p>
            <a:pPr lvl="1">
              <a:spcBef>
                <a:spcPts val="900"/>
              </a:spcBef>
              <a:buFont typeface="Wingdings" pitchFamily="2" charset="2"/>
              <a:buChar char="ü"/>
            </a:pPr>
            <a:r>
              <a:rPr lang="en-US" sz="1800" dirty="0">
                <a:latin typeface="Arial" panose="020B0604020202020204" pitchFamily="34" charset="0"/>
                <a:cs typeface="Arial" panose="020B0604020202020204" pitchFamily="34" charset="0"/>
              </a:rPr>
              <a:t>Use your CHG soap the night before and morning of surgery (Joint Works follow protocol)</a:t>
            </a:r>
          </a:p>
          <a:p>
            <a:pPr marL="0" indent="0">
              <a:spcBef>
                <a:spcPts val="900"/>
              </a:spcBef>
              <a:buNone/>
            </a:pPr>
            <a:endParaRPr lang="en-US" dirty="0"/>
          </a:p>
          <a:p>
            <a:pPr>
              <a:spcBef>
                <a:spcPts val="900"/>
              </a:spcBef>
            </a:pPr>
            <a:endParaRPr lang="en-US" dirty="0"/>
          </a:p>
        </p:txBody>
      </p:sp>
      <p:pic>
        <p:nvPicPr>
          <p:cNvPr id="3" name="Picture 2">
            <a:extLst>
              <a:ext uri="{FF2B5EF4-FFF2-40B4-BE49-F238E27FC236}">
                <a16:creationId xmlns:a16="http://schemas.microsoft.com/office/drawing/2014/main" id="{BCBA0442-EED5-4197-8C28-8810500D8119}"/>
              </a:ext>
            </a:extLst>
          </p:cNvPr>
          <p:cNvPicPr>
            <a:picLocks noChangeAspect="1"/>
          </p:cNvPicPr>
          <p:nvPr/>
        </p:nvPicPr>
        <p:blipFill rotWithShape="1">
          <a:blip r:embed="rId2"/>
          <a:srcRect l="4520" t="2475" r="4414" b="4204"/>
          <a:stretch/>
        </p:blipFill>
        <p:spPr>
          <a:xfrm>
            <a:off x="715617" y="4174435"/>
            <a:ext cx="1500810" cy="1600200"/>
          </a:xfrm>
          <a:prstGeom prst="rect">
            <a:avLst/>
          </a:prstGeom>
        </p:spPr>
      </p:pic>
      <p:pic>
        <p:nvPicPr>
          <p:cNvPr id="4" name="Picture 3">
            <a:extLst>
              <a:ext uri="{FF2B5EF4-FFF2-40B4-BE49-F238E27FC236}">
                <a16:creationId xmlns:a16="http://schemas.microsoft.com/office/drawing/2014/main" id="{EF0B2F65-F03E-4674-BA6A-5A6E2BAED7D6}"/>
              </a:ext>
            </a:extLst>
          </p:cNvPr>
          <p:cNvPicPr>
            <a:picLocks noChangeAspect="1"/>
          </p:cNvPicPr>
          <p:nvPr/>
        </p:nvPicPr>
        <p:blipFill rotWithShape="1">
          <a:blip r:embed="rId3"/>
          <a:srcRect l="4539" t="845" r="438" b="4120"/>
          <a:stretch/>
        </p:blipFill>
        <p:spPr>
          <a:xfrm>
            <a:off x="9780104" y="2653748"/>
            <a:ext cx="1770776" cy="1590262"/>
          </a:xfrm>
          <a:prstGeom prst="rect">
            <a:avLst/>
          </a:prstGeom>
        </p:spPr>
      </p:pic>
      <p:sp>
        <p:nvSpPr>
          <p:cNvPr id="5" name="TextBox 4">
            <a:extLst>
              <a:ext uri="{FF2B5EF4-FFF2-40B4-BE49-F238E27FC236}">
                <a16:creationId xmlns:a16="http://schemas.microsoft.com/office/drawing/2014/main" id="{D4B7FCA0-F0DF-DC70-60BE-C2DD4AA7EB79}"/>
              </a:ext>
            </a:extLst>
          </p:cNvPr>
          <p:cNvSpPr txBox="1"/>
          <p:nvPr/>
        </p:nvSpPr>
        <p:spPr>
          <a:xfrm>
            <a:off x="9472780" y="1802107"/>
            <a:ext cx="2564757" cy="677108"/>
          </a:xfrm>
          <a:prstGeom prst="rect">
            <a:avLst/>
          </a:prstGeom>
          <a:noFill/>
        </p:spPr>
        <p:txBody>
          <a:bodyPr wrap="square" rtlCol="0">
            <a:spAutoFit/>
          </a:bodyPr>
          <a:lstStyle/>
          <a:p>
            <a:pPr algn="ctr"/>
            <a:r>
              <a:rPr lang="en-US" sz="2400" b="1" dirty="0">
                <a:solidFill>
                  <a:srgbClr val="0070C0"/>
                </a:solidFill>
                <a:latin typeface="Eras Medium ITC" pitchFamily="34" charset="0"/>
                <a:ea typeface="Batang" pitchFamily="18" charset="-127"/>
              </a:rPr>
              <a:t>ERAS H</a:t>
            </a:r>
            <a:r>
              <a:rPr lang="en-US" sz="2400" b="1" dirty="0">
                <a:solidFill>
                  <a:srgbClr val="FF0000"/>
                </a:solidFill>
                <a:latin typeface="Eras Medium ITC" pitchFamily="34" charset="0"/>
                <a:ea typeface="Batang" pitchFamily="18" charset="-127"/>
              </a:rPr>
              <a:t>E</a:t>
            </a:r>
            <a:r>
              <a:rPr lang="en-US" sz="2400" b="1" dirty="0">
                <a:solidFill>
                  <a:srgbClr val="0070C0"/>
                </a:solidFill>
                <a:latin typeface="Eras Medium ITC" pitchFamily="34" charset="0"/>
                <a:ea typeface="Batang" pitchFamily="18" charset="-127"/>
              </a:rPr>
              <a:t>ALS</a:t>
            </a:r>
          </a:p>
          <a:p>
            <a:pPr algn="ctr"/>
            <a:r>
              <a:rPr lang="en-US" sz="1400" b="1" dirty="0">
                <a:solidFill>
                  <a:srgbClr val="FF0000"/>
                </a:solidFill>
                <a:latin typeface="Eras Medium ITC" pitchFamily="34" charset="0"/>
                <a:ea typeface="Batang" pitchFamily="18" charset="-127"/>
              </a:rPr>
              <a:t>Education &amp; Empowerment</a:t>
            </a:r>
          </a:p>
        </p:txBody>
      </p:sp>
    </p:spTree>
    <p:extLst>
      <p:ext uri="{BB962C8B-B14F-4D97-AF65-F5344CB8AC3E}">
        <p14:creationId xmlns:p14="http://schemas.microsoft.com/office/powerpoint/2010/main" val="3344489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descr="Image result for nozi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4" descr="Image result for nozin"/>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6" descr="Image result for nozin"/>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AutoShape 8" descr="Image result for nozin"/>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7" name="TextBox 16"/>
          <p:cNvSpPr txBox="1"/>
          <p:nvPr/>
        </p:nvSpPr>
        <p:spPr>
          <a:xfrm>
            <a:off x="9982024" y="1849685"/>
            <a:ext cx="1981200" cy="677108"/>
          </a:xfrm>
          <a:prstGeom prst="rect">
            <a:avLst/>
          </a:prstGeom>
          <a:noFill/>
        </p:spPr>
        <p:txBody>
          <a:bodyPr wrap="square" rtlCol="0">
            <a:spAutoFit/>
          </a:bodyPr>
          <a:lstStyle/>
          <a:p>
            <a:r>
              <a:rPr lang="en-US" sz="2400" b="1" dirty="0">
                <a:solidFill>
                  <a:srgbClr val="0070C0"/>
                </a:solidFill>
                <a:latin typeface="Eras Medium ITC" pitchFamily="34" charset="0"/>
                <a:ea typeface="Batang" pitchFamily="18" charset="-127"/>
              </a:rPr>
              <a:t>ERAS </a:t>
            </a:r>
            <a:r>
              <a:rPr lang="en-US" sz="2400" b="1" dirty="0">
                <a:solidFill>
                  <a:srgbClr val="FF0000"/>
                </a:solidFill>
                <a:latin typeface="Eras Medium ITC" pitchFamily="34" charset="0"/>
                <a:ea typeface="Batang" pitchFamily="18" charset="-127"/>
              </a:rPr>
              <a:t>H</a:t>
            </a:r>
            <a:r>
              <a:rPr lang="en-US" sz="2400" b="1" dirty="0">
                <a:solidFill>
                  <a:srgbClr val="0070C0"/>
                </a:solidFill>
                <a:latin typeface="Eras Medium ITC" pitchFamily="34" charset="0"/>
                <a:ea typeface="Batang" pitchFamily="18" charset="-127"/>
              </a:rPr>
              <a:t>EALS</a:t>
            </a:r>
          </a:p>
          <a:p>
            <a:pPr algn="ctr"/>
            <a:r>
              <a:rPr lang="en-US" sz="1400" b="1" dirty="0">
                <a:solidFill>
                  <a:srgbClr val="FF0000"/>
                </a:solidFill>
                <a:latin typeface="Eras Medium ITC" pitchFamily="34" charset="0"/>
                <a:ea typeface="Batang" pitchFamily="18" charset="-127"/>
              </a:rPr>
              <a:t>Healthy Habits</a:t>
            </a:r>
          </a:p>
        </p:txBody>
      </p:sp>
      <p:sp>
        <p:nvSpPr>
          <p:cNvPr id="7" name="Title 6">
            <a:extLst>
              <a:ext uri="{FF2B5EF4-FFF2-40B4-BE49-F238E27FC236}">
                <a16:creationId xmlns:a16="http://schemas.microsoft.com/office/drawing/2014/main" id="{15C6B07C-0C00-A4B3-47B2-063C5EBBDEC1}"/>
              </a:ext>
            </a:extLst>
          </p:cNvPr>
          <p:cNvSpPr>
            <a:spLocks noGrp="1"/>
          </p:cNvSpPr>
          <p:nvPr>
            <p:ph type="title"/>
          </p:nvPr>
        </p:nvSpPr>
        <p:spPr/>
        <p:txBody>
          <a:bodyPr/>
          <a:lstStyle/>
          <a:p>
            <a:r>
              <a:rPr lang="en-US" dirty="0"/>
              <a:t>Mouth Care</a:t>
            </a:r>
          </a:p>
        </p:txBody>
      </p:sp>
      <p:sp>
        <p:nvSpPr>
          <p:cNvPr id="8" name="Content Placeholder 7">
            <a:extLst>
              <a:ext uri="{FF2B5EF4-FFF2-40B4-BE49-F238E27FC236}">
                <a16:creationId xmlns:a16="http://schemas.microsoft.com/office/drawing/2014/main" id="{1EAAE959-AB67-EFBE-1D72-04BC0389BE11}"/>
              </a:ext>
            </a:extLst>
          </p:cNvPr>
          <p:cNvSpPr>
            <a:spLocks noGrp="1"/>
          </p:cNvSpPr>
          <p:nvPr>
            <p:ph idx="1"/>
          </p:nvPr>
        </p:nvSpPr>
        <p:spPr>
          <a:xfrm>
            <a:off x="838200" y="2055815"/>
            <a:ext cx="10515600" cy="3410707"/>
          </a:xfrm>
        </p:spPr>
        <p:txBody>
          <a:bodyPr>
            <a:normAutofit/>
          </a:bodyPr>
          <a:lstStyle/>
          <a:p>
            <a:pPr>
              <a:lnSpc>
                <a:spcPct val="100000"/>
              </a:lnSpc>
              <a:spcBef>
                <a:spcPts val="1500"/>
              </a:spcBef>
            </a:pPr>
            <a:r>
              <a:rPr lang="en-US" sz="2000" dirty="0"/>
              <a:t>Without routine brushing, harmful bacteria can rapidly multiply in your</a:t>
            </a:r>
            <a:br>
              <a:rPr lang="en-US" sz="2000" dirty="0"/>
            </a:br>
            <a:r>
              <a:rPr lang="en-US" sz="2000" dirty="0"/>
              <a:t>mouth. These bacteria may travel into your lungs and cause pneumonia,</a:t>
            </a:r>
            <a:br>
              <a:rPr lang="en-US" sz="2000" dirty="0"/>
            </a:br>
            <a:r>
              <a:rPr lang="en-US" sz="2000" dirty="0"/>
              <a:t>a serious and potentially life-threatening infection. </a:t>
            </a:r>
          </a:p>
          <a:p>
            <a:pPr>
              <a:lnSpc>
                <a:spcPct val="100000"/>
              </a:lnSpc>
              <a:spcBef>
                <a:spcPts val="1500"/>
              </a:spcBef>
            </a:pPr>
            <a:r>
              <a:rPr lang="en-US" sz="2000" dirty="0"/>
              <a:t>The American Dental Association suggests brushing your teeth twice a day</a:t>
            </a:r>
            <a:br>
              <a:rPr lang="en-US" sz="2000" dirty="0"/>
            </a:br>
            <a:r>
              <a:rPr lang="en-US" sz="2000" dirty="0"/>
              <a:t>with a </a:t>
            </a:r>
            <a:r>
              <a:rPr lang="en-US" dirty="0">
                <a:latin typeface="+mn-lt"/>
              </a:rPr>
              <a:t>soft-bristled</a:t>
            </a:r>
            <a:r>
              <a:rPr lang="en-US" sz="2000" dirty="0"/>
              <a:t> brush and rinsing with mouthwash. Flossing daily can</a:t>
            </a:r>
            <a:br>
              <a:rPr lang="en-US" sz="2000" dirty="0"/>
            </a:br>
            <a:r>
              <a:rPr lang="en-US" sz="2000" dirty="0"/>
              <a:t>help reduce the bacteria between teeth where your brush can’t reach</a:t>
            </a:r>
            <a:r>
              <a:rPr lang="en-US" sz="2000" baseline="30000" dirty="0"/>
              <a:t>.</a:t>
            </a:r>
            <a:endParaRPr lang="en-US" sz="2000" dirty="0"/>
          </a:p>
          <a:p>
            <a:pPr>
              <a:lnSpc>
                <a:spcPct val="100000"/>
              </a:lnSpc>
              <a:spcBef>
                <a:spcPts val="1500"/>
              </a:spcBef>
            </a:pPr>
            <a:r>
              <a:rPr lang="en-US" sz="2000" b="1" dirty="0"/>
              <a:t>Be sure to brush your teeth, floss and rinse</a:t>
            </a:r>
            <a:br>
              <a:rPr lang="en-US" sz="2000" b="1" dirty="0"/>
            </a:br>
            <a:r>
              <a:rPr lang="en-US" sz="2000" b="1" dirty="0"/>
              <a:t>with mouthwash everyday—even the</a:t>
            </a:r>
            <a:br>
              <a:rPr lang="en-US" sz="2000" b="1" dirty="0"/>
            </a:br>
            <a:r>
              <a:rPr lang="en-US" sz="2000" b="1" dirty="0"/>
              <a:t>morning of surgery</a:t>
            </a:r>
            <a:endParaRPr lang="en-US" sz="2000" dirty="0"/>
          </a:p>
          <a:p>
            <a:pPr>
              <a:lnSpc>
                <a:spcPct val="100000"/>
              </a:lnSpc>
              <a:spcBef>
                <a:spcPts val="1500"/>
              </a:spcBef>
            </a:pPr>
            <a:endParaRPr lang="en-US" dirty="0"/>
          </a:p>
          <a:p>
            <a:pPr marL="0" indent="0">
              <a:lnSpc>
                <a:spcPct val="100000"/>
              </a:lnSpc>
              <a:spcBef>
                <a:spcPts val="1500"/>
              </a:spcBef>
              <a:buNone/>
            </a:pPr>
            <a:endParaRPr lang="en-US" sz="2000" dirty="0"/>
          </a:p>
          <a:p>
            <a:pPr marL="0" indent="0">
              <a:lnSpc>
                <a:spcPct val="100000"/>
              </a:lnSpc>
              <a:spcBef>
                <a:spcPts val="1500"/>
              </a:spcBef>
              <a:buNone/>
            </a:pPr>
            <a:endParaRPr lang="en-US" dirty="0"/>
          </a:p>
          <a:p>
            <a:pPr>
              <a:lnSpc>
                <a:spcPct val="100000"/>
              </a:lnSpc>
              <a:spcBef>
                <a:spcPts val="1500"/>
              </a:spcBef>
            </a:pPr>
            <a:endParaRPr lang="en-US" dirty="0"/>
          </a:p>
        </p:txBody>
      </p:sp>
      <p:sp>
        <p:nvSpPr>
          <p:cNvPr id="9" name="Text Placeholder 8">
            <a:extLst>
              <a:ext uri="{FF2B5EF4-FFF2-40B4-BE49-F238E27FC236}">
                <a16:creationId xmlns:a16="http://schemas.microsoft.com/office/drawing/2014/main" id="{CAF71201-D89C-BD68-7BA2-F0F9C28F0D7C}"/>
              </a:ext>
            </a:extLst>
          </p:cNvPr>
          <p:cNvSpPr>
            <a:spLocks noGrp="1"/>
          </p:cNvSpPr>
          <p:nvPr>
            <p:ph type="body" sz="quarter" idx="10"/>
          </p:nvPr>
        </p:nvSpPr>
        <p:spPr/>
        <p:txBody>
          <a:bodyPr/>
          <a:lstStyle/>
          <a:p>
            <a:endParaRPr lang="en-US" dirty="0"/>
          </a:p>
        </p:txBody>
      </p:sp>
      <p:pic>
        <p:nvPicPr>
          <p:cNvPr id="21" name="Picture 20"/>
          <p:cNvPicPr/>
          <p:nvPr/>
        </p:nvPicPr>
        <p:blipFill>
          <a:blip r:embed="rId2">
            <a:extLst>
              <a:ext uri="{28A0092B-C50C-407E-A947-70E740481C1C}">
                <a14:useLocalDpi xmlns:a14="http://schemas.microsoft.com/office/drawing/2010/main" val="0"/>
              </a:ext>
            </a:extLst>
          </a:blip>
          <a:stretch>
            <a:fillRect/>
          </a:stretch>
        </p:blipFill>
        <p:spPr>
          <a:xfrm>
            <a:off x="8307977" y="4866427"/>
            <a:ext cx="3884024" cy="1392954"/>
          </a:xfrm>
          <a:prstGeom prst="rect">
            <a:avLst/>
          </a:prstGeom>
        </p:spPr>
      </p:pic>
      <p:pic>
        <p:nvPicPr>
          <p:cNvPr id="3" name="Picture 2">
            <a:extLst>
              <a:ext uri="{FF2B5EF4-FFF2-40B4-BE49-F238E27FC236}">
                <a16:creationId xmlns:a16="http://schemas.microsoft.com/office/drawing/2014/main" id="{CC3574CD-D5CE-40A8-93AE-3AE1FB1A0B4A}"/>
              </a:ext>
            </a:extLst>
          </p:cNvPr>
          <p:cNvPicPr>
            <a:picLocks noChangeAspect="1"/>
          </p:cNvPicPr>
          <p:nvPr/>
        </p:nvPicPr>
        <p:blipFill rotWithShape="1">
          <a:blip r:embed="rId3"/>
          <a:srcRect t="504" r="3030" b="2727"/>
          <a:stretch/>
        </p:blipFill>
        <p:spPr>
          <a:xfrm>
            <a:off x="9753249" y="2835154"/>
            <a:ext cx="2438751" cy="1686997"/>
          </a:xfrm>
          <a:prstGeom prst="rect">
            <a:avLst/>
          </a:prstGeom>
        </p:spPr>
      </p:pic>
    </p:spTree>
    <p:extLst>
      <p:ext uri="{BB962C8B-B14F-4D97-AF65-F5344CB8AC3E}">
        <p14:creationId xmlns:p14="http://schemas.microsoft.com/office/powerpoint/2010/main" val="1564176235"/>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7ADCE2A9-2E78-9945-B8EF-C04A7851FBEE}" vid="{15F2FE5A-C69C-614D-B977-91F7BAE23CC3}"/>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7ADCE2A9-2E78-9945-B8EF-C04A7851FBEE}" vid="{C02FCF7F-D689-7742-B33A-1AE580B33A30}"/>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7ADCE2A9-2E78-9945-B8EF-C04A7851FBEE}" vid="{04D425D2-6F0B-D14D-ADFA-1F0033BC2E7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2_Custom Design</Template>
  <TotalTime>1720</TotalTime>
  <Words>3629</Words>
  <Application>Microsoft Macintosh PowerPoint</Application>
  <PresentationFormat>Widescreen</PresentationFormat>
  <Paragraphs>290</Paragraphs>
  <Slides>28</Slides>
  <Notes>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28</vt:i4>
      </vt:variant>
    </vt:vector>
  </HeadingPairs>
  <TitlesOfParts>
    <vt:vector size="38" baseType="lpstr">
      <vt:lpstr>Arial</vt:lpstr>
      <vt:lpstr>Calibri</vt:lpstr>
      <vt:lpstr>Calibri Light</vt:lpstr>
      <vt:lpstr>Eras Demi</vt:lpstr>
      <vt:lpstr>Eras Medium ITC</vt:lpstr>
      <vt:lpstr>Rockwell</vt:lpstr>
      <vt:lpstr>Wingdings</vt:lpstr>
      <vt:lpstr>2_Custom Design</vt:lpstr>
      <vt:lpstr>3_Custom Design</vt:lpstr>
      <vt:lpstr>Office Theme</vt:lpstr>
      <vt:lpstr>Enhanced Recovery After Surgery (ERAS) A Patient Partnership for Safety Program ERAS HEALS at Frederick Health</vt:lpstr>
      <vt:lpstr>PowerPoint Presentation</vt:lpstr>
      <vt:lpstr>Enhanced Recovery After Surgery (ERAS) – Welcome</vt:lpstr>
      <vt:lpstr>What is ERAS HEALS at Frederick Health?</vt:lpstr>
      <vt:lpstr>What is ERAS HEALS at Frederick Health?</vt:lpstr>
      <vt:lpstr>Surgery is Like a Marathon</vt:lpstr>
      <vt:lpstr>What to Expect at the Hospital Before Surgery</vt:lpstr>
      <vt:lpstr>What to Expect at the Hospital Before Surgery</vt:lpstr>
      <vt:lpstr>Mouth Care</vt:lpstr>
      <vt:lpstr>Surgical Site Infections</vt:lpstr>
      <vt:lpstr>What is a Surgical Site Infection (SSI)?</vt:lpstr>
      <vt:lpstr>Preparing Your Skin</vt:lpstr>
      <vt:lpstr>Preparing Your Skin  How to bathe or shower with CHG</vt:lpstr>
      <vt:lpstr>Deep Breathing</vt:lpstr>
      <vt:lpstr>Quit Smoking</vt:lpstr>
      <vt:lpstr>Resources to Quit Smoking</vt:lpstr>
      <vt:lpstr>Diet and Nutrition</vt:lpstr>
      <vt:lpstr>Diet and Nutrition – After Surgery</vt:lpstr>
      <vt:lpstr>Activity – Before &amp; After Surgery</vt:lpstr>
      <vt:lpstr>Activity After Surgery</vt:lpstr>
      <vt:lpstr>Pain Control</vt:lpstr>
      <vt:lpstr>Leaving the Hospital</vt:lpstr>
      <vt:lpstr>Leaving the Hospital</vt:lpstr>
      <vt:lpstr>Now That You Are Home</vt:lpstr>
      <vt:lpstr>Now That You Are Home</vt:lpstr>
      <vt:lpstr>Resources</vt:lpstr>
      <vt:lpstr>Notes</vt:lpstr>
      <vt:lpstr>Skin Preparation Instructions – Wipes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Alyssa Boxhill</dc:creator>
  <cp:lastModifiedBy>Alyssa Boxhill</cp:lastModifiedBy>
  <cp:revision>70</cp:revision>
  <cp:lastPrinted>2019-09-10T15:55:31Z</cp:lastPrinted>
  <dcterms:created xsi:type="dcterms:W3CDTF">2022-05-27T13:45:33Z</dcterms:created>
  <dcterms:modified xsi:type="dcterms:W3CDTF">2022-12-21T18:47:17Z</dcterms:modified>
</cp:coreProperties>
</file>